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4" r:id="rId2"/>
    <p:sldId id="272" r:id="rId3"/>
    <p:sldId id="293" r:id="rId4"/>
    <p:sldId id="288" r:id="rId5"/>
    <p:sldId id="273" r:id="rId6"/>
    <p:sldId id="274" r:id="rId7"/>
    <p:sldId id="275" r:id="rId8"/>
    <p:sldId id="276" r:id="rId9"/>
    <p:sldId id="287" r:id="rId10"/>
    <p:sldId id="277" r:id="rId11"/>
    <p:sldId id="278" r:id="rId12"/>
    <p:sldId id="279" r:id="rId13"/>
    <p:sldId id="280" r:id="rId14"/>
    <p:sldId id="281" r:id="rId15"/>
    <p:sldId id="290" r:id="rId16"/>
    <p:sldId id="289" r:id="rId17"/>
    <p:sldId id="283" r:id="rId18"/>
    <p:sldId id="291" r:id="rId19"/>
    <p:sldId id="284" r:id="rId20"/>
    <p:sldId id="285" r:id="rId21"/>
    <p:sldId id="286" r:id="rId22"/>
    <p:sldId id="294" r:id="rId23"/>
    <p:sldId id="295" r:id="rId24"/>
    <p:sldId id="282" r:id="rId25"/>
    <p:sldId id="267" r:id="rId26"/>
    <p:sldId id="269" r:id="rId27"/>
    <p:sldId id="268" r:id="rId28"/>
    <p:sldId id="271" r:id="rId29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84" autoAdjust="0"/>
  </p:normalViewPr>
  <p:slideViewPr>
    <p:cSldViewPr>
      <p:cViewPr>
        <p:scale>
          <a:sx n="71" d="100"/>
          <a:sy n="71" d="100"/>
        </p:scale>
        <p:origin x="-1944" y="-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926509186351712E-2"/>
          <c:y val="0.12192370385427168"/>
          <c:w val="0.67920362633242271"/>
          <c:h val="0.7535560823063484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จำนวนรายงาน (ฉบับ)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2556</c:v>
                </c:pt>
                <c:pt idx="1">
                  <c:v>2557</c:v>
                </c:pt>
                <c:pt idx="2">
                  <c:v>2558</c:v>
                </c:pt>
                <c:pt idx="3">
                  <c:v>2559(5 mo)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92</c:v>
                </c:pt>
                <c:pt idx="1">
                  <c:v>74</c:v>
                </c:pt>
                <c:pt idx="2">
                  <c:v>94</c:v>
                </c:pt>
                <c:pt idx="3">
                  <c:v>40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272704"/>
        <c:axId val="171328640"/>
      </c:lineChart>
      <c:catAx>
        <c:axId val="35272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1328640"/>
        <c:crosses val="autoZero"/>
        <c:auto val="1"/>
        <c:lblAlgn val="ctr"/>
        <c:lblOffset val="100"/>
        <c:noMultiLvlLbl val="0"/>
      </c:catAx>
      <c:valAx>
        <c:axId val="171328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2727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ไม่รุนแรง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2556</c:v>
                </c:pt>
                <c:pt idx="1">
                  <c:v>2557</c:v>
                </c:pt>
                <c:pt idx="2">
                  <c:v>2558</c:v>
                </c:pt>
                <c:pt idx="3">
                  <c:v>2558 (5mo)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72</c:v>
                </c:pt>
                <c:pt idx="1">
                  <c:v>54</c:v>
                </c:pt>
                <c:pt idx="2">
                  <c:v>76</c:v>
                </c:pt>
                <c:pt idx="3">
                  <c:v>32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รุนแรง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2556</c:v>
                </c:pt>
                <c:pt idx="1">
                  <c:v>2557</c:v>
                </c:pt>
                <c:pt idx="2">
                  <c:v>2558</c:v>
                </c:pt>
                <c:pt idx="3">
                  <c:v>2558 (5mo)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18</c:v>
                </c:pt>
                <c:pt idx="3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273728"/>
        <c:axId val="171332672"/>
      </c:barChart>
      <c:catAx>
        <c:axId val="35273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1332672"/>
        <c:crosses val="autoZero"/>
        <c:auto val="1"/>
        <c:lblAlgn val="ctr"/>
        <c:lblOffset val="100"/>
        <c:noMultiLvlLbl val="0"/>
      </c:catAx>
      <c:valAx>
        <c:axId val="171332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2737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2556</c:v>
                </c:pt>
                <c:pt idx="1">
                  <c:v>2557</c:v>
                </c:pt>
                <c:pt idx="2">
                  <c:v>2558</c:v>
                </c:pt>
                <c:pt idx="3">
                  <c:v>2559 (5 mo)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271168"/>
        <c:axId val="171334976"/>
      </c:lineChart>
      <c:catAx>
        <c:axId val="35271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1334976"/>
        <c:crosses val="autoZero"/>
        <c:auto val="1"/>
        <c:lblAlgn val="ctr"/>
        <c:lblOffset val="100"/>
        <c:noMultiLvlLbl val="0"/>
      </c:catAx>
      <c:valAx>
        <c:axId val="171334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271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AA26B2-12DD-4554-8C95-D2E78EF38EFD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24C5E220-2FCD-4F6A-BA80-243A0198B4B0}">
      <dgm:prSet phldrT="[Text]"/>
      <dgm:spPr/>
      <dgm:t>
        <a:bodyPr/>
        <a:lstStyle/>
        <a:p>
          <a:r>
            <a:rPr lang="th-TH" dirty="0" smtClean="0"/>
            <a:t>บุคลากรทางการแพทย์ที่พบเหตุการณ์</a:t>
          </a:r>
          <a:endParaRPr lang="en-US" dirty="0"/>
        </a:p>
      </dgm:t>
    </dgm:pt>
    <dgm:pt modelId="{C8E35CDC-6644-489C-A02C-3B583AD9BF13}" type="parTrans" cxnId="{EEC20526-443D-4336-ABB8-75E009A23C03}">
      <dgm:prSet/>
      <dgm:spPr/>
      <dgm:t>
        <a:bodyPr/>
        <a:lstStyle/>
        <a:p>
          <a:endParaRPr lang="en-US"/>
        </a:p>
      </dgm:t>
    </dgm:pt>
    <dgm:pt modelId="{245580CF-DF0F-43E1-B640-0ABFA075B511}" type="sibTrans" cxnId="{EEC20526-443D-4336-ABB8-75E009A23C03}">
      <dgm:prSet/>
      <dgm:spPr/>
      <dgm:t>
        <a:bodyPr/>
        <a:lstStyle/>
        <a:p>
          <a:endParaRPr lang="en-US"/>
        </a:p>
      </dgm:t>
    </dgm:pt>
    <dgm:pt modelId="{D9B21071-81FB-4D96-B531-FC0FD9851E3B}">
      <dgm:prSet phldrT="[Text]"/>
      <dgm:spPr/>
      <dgm:t>
        <a:bodyPr/>
        <a:lstStyle/>
        <a:p>
          <a:r>
            <a:rPr lang="th-TH" dirty="0" smtClean="0"/>
            <a:t>เภสัชกร</a:t>
          </a:r>
          <a:endParaRPr lang="en-US" dirty="0"/>
        </a:p>
      </dgm:t>
    </dgm:pt>
    <dgm:pt modelId="{2DCE7AC5-3FAF-4E9A-B396-7A165A2F597E}" type="parTrans" cxnId="{98B8977B-D0FA-4CAD-9525-5452528B9E49}">
      <dgm:prSet/>
      <dgm:spPr/>
      <dgm:t>
        <a:bodyPr/>
        <a:lstStyle/>
        <a:p>
          <a:endParaRPr lang="en-US"/>
        </a:p>
      </dgm:t>
    </dgm:pt>
    <dgm:pt modelId="{626074C9-F162-4EB3-8A15-E48ADD9523D9}" type="sibTrans" cxnId="{98B8977B-D0FA-4CAD-9525-5452528B9E49}">
      <dgm:prSet/>
      <dgm:spPr/>
      <dgm:t>
        <a:bodyPr/>
        <a:lstStyle/>
        <a:p>
          <a:endParaRPr lang="en-US"/>
        </a:p>
      </dgm:t>
    </dgm:pt>
    <dgm:pt modelId="{BF2BE7AF-634E-4BCA-A4C6-D68D1EEA7917}">
      <dgm:prSet phldrT="[Text]"/>
      <dgm:spPr/>
      <dgm:t>
        <a:bodyPr/>
        <a:lstStyle/>
        <a:p>
          <a:r>
            <a:rPr lang="th-TH" dirty="0" smtClean="0"/>
            <a:t>สัมภาษณ์เพิ่มและลงประวัติในระบบ </a:t>
          </a:r>
          <a:r>
            <a:rPr lang="en-US" dirty="0" smtClean="0"/>
            <a:t>Hos-</a:t>
          </a:r>
          <a:r>
            <a:rPr lang="en-US" dirty="0" err="1" smtClean="0"/>
            <a:t>xp</a:t>
          </a:r>
          <a:endParaRPr lang="en-US" dirty="0"/>
        </a:p>
      </dgm:t>
    </dgm:pt>
    <dgm:pt modelId="{566612F9-074F-4EFA-AB88-C3258F00992D}" type="parTrans" cxnId="{9B2299F9-B83F-4B21-AD68-36050182CA78}">
      <dgm:prSet/>
      <dgm:spPr/>
      <dgm:t>
        <a:bodyPr/>
        <a:lstStyle/>
        <a:p>
          <a:endParaRPr lang="en-US"/>
        </a:p>
      </dgm:t>
    </dgm:pt>
    <dgm:pt modelId="{DE2BC81A-B48E-4A38-923F-4C9088538233}" type="sibTrans" cxnId="{9B2299F9-B83F-4B21-AD68-36050182CA78}">
      <dgm:prSet/>
      <dgm:spPr/>
      <dgm:t>
        <a:bodyPr/>
        <a:lstStyle/>
        <a:p>
          <a:endParaRPr lang="en-US"/>
        </a:p>
      </dgm:t>
    </dgm:pt>
    <dgm:pt modelId="{E854AF1F-7CDA-4802-9EFA-9BA1F3B9D21D}" type="pres">
      <dgm:prSet presAssocID="{7CAA26B2-12DD-4554-8C95-D2E78EF38EFD}" presName="linearFlow" presStyleCnt="0">
        <dgm:presLayoutVars>
          <dgm:resizeHandles val="exact"/>
        </dgm:presLayoutVars>
      </dgm:prSet>
      <dgm:spPr/>
    </dgm:pt>
    <dgm:pt modelId="{6548EB6D-1533-4D3F-BBD8-ED9C3A999F89}" type="pres">
      <dgm:prSet presAssocID="{24C5E220-2FCD-4F6A-BA80-243A0198B4B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C9C2E-E5C0-4A11-91CB-E48DD814425A}" type="pres">
      <dgm:prSet presAssocID="{245580CF-DF0F-43E1-B640-0ABFA075B511}" presName="sibTrans" presStyleLbl="sibTrans2D1" presStyleIdx="0" presStyleCnt="2"/>
      <dgm:spPr/>
      <dgm:t>
        <a:bodyPr/>
        <a:lstStyle/>
        <a:p>
          <a:endParaRPr lang="en-US"/>
        </a:p>
      </dgm:t>
    </dgm:pt>
    <dgm:pt modelId="{FDC80C07-020B-4F87-A967-80B1DC17CD10}" type="pres">
      <dgm:prSet presAssocID="{245580CF-DF0F-43E1-B640-0ABFA075B511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E99E78A3-F96D-4447-93AE-0B0CEC83372D}" type="pres">
      <dgm:prSet presAssocID="{D9B21071-81FB-4D96-B531-FC0FD9851E3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061ECA-2D0B-4885-BD1F-3830B627B931}" type="pres">
      <dgm:prSet presAssocID="{626074C9-F162-4EB3-8A15-E48ADD9523D9}" presName="sibTrans" presStyleLbl="sibTrans2D1" presStyleIdx="1" presStyleCnt="2"/>
      <dgm:spPr/>
      <dgm:t>
        <a:bodyPr/>
        <a:lstStyle/>
        <a:p>
          <a:endParaRPr lang="en-US"/>
        </a:p>
      </dgm:t>
    </dgm:pt>
    <dgm:pt modelId="{8BEFFFCC-1CEB-440C-808D-0F2E29C034E7}" type="pres">
      <dgm:prSet presAssocID="{626074C9-F162-4EB3-8A15-E48ADD9523D9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498078D4-31C4-4B49-B176-FF803E0A8C27}" type="pres">
      <dgm:prSet presAssocID="{BF2BE7AF-634E-4BCA-A4C6-D68D1EEA791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4F16F3-8D16-47D0-AC09-45B6E059FE5C}" type="presOf" srcId="{245580CF-DF0F-43E1-B640-0ABFA075B511}" destId="{C93C9C2E-E5C0-4A11-91CB-E48DD814425A}" srcOrd="0" destOrd="0" presId="urn:microsoft.com/office/officeart/2005/8/layout/process2"/>
    <dgm:cxn modelId="{7C975A55-E359-44DB-9DFB-F435996F5CDE}" type="presOf" srcId="{D9B21071-81FB-4D96-B531-FC0FD9851E3B}" destId="{E99E78A3-F96D-4447-93AE-0B0CEC83372D}" srcOrd="0" destOrd="0" presId="urn:microsoft.com/office/officeart/2005/8/layout/process2"/>
    <dgm:cxn modelId="{3DC9A7DC-8AA0-4F65-B633-4E07EEF8E2F6}" type="presOf" srcId="{7CAA26B2-12DD-4554-8C95-D2E78EF38EFD}" destId="{E854AF1F-7CDA-4802-9EFA-9BA1F3B9D21D}" srcOrd="0" destOrd="0" presId="urn:microsoft.com/office/officeart/2005/8/layout/process2"/>
    <dgm:cxn modelId="{9B2299F9-B83F-4B21-AD68-36050182CA78}" srcId="{7CAA26B2-12DD-4554-8C95-D2E78EF38EFD}" destId="{BF2BE7AF-634E-4BCA-A4C6-D68D1EEA7917}" srcOrd="2" destOrd="0" parTransId="{566612F9-074F-4EFA-AB88-C3258F00992D}" sibTransId="{DE2BC81A-B48E-4A38-923F-4C9088538233}"/>
    <dgm:cxn modelId="{04E54663-8A17-4E15-87AF-1AF58FFA10EA}" type="presOf" srcId="{626074C9-F162-4EB3-8A15-E48ADD9523D9}" destId="{F5061ECA-2D0B-4885-BD1F-3830B627B931}" srcOrd="0" destOrd="0" presId="urn:microsoft.com/office/officeart/2005/8/layout/process2"/>
    <dgm:cxn modelId="{9AAC06CE-878C-43A4-83EA-1BAF4EEC2485}" type="presOf" srcId="{245580CF-DF0F-43E1-B640-0ABFA075B511}" destId="{FDC80C07-020B-4F87-A967-80B1DC17CD10}" srcOrd="1" destOrd="0" presId="urn:microsoft.com/office/officeart/2005/8/layout/process2"/>
    <dgm:cxn modelId="{98B8977B-D0FA-4CAD-9525-5452528B9E49}" srcId="{7CAA26B2-12DD-4554-8C95-D2E78EF38EFD}" destId="{D9B21071-81FB-4D96-B531-FC0FD9851E3B}" srcOrd="1" destOrd="0" parTransId="{2DCE7AC5-3FAF-4E9A-B396-7A165A2F597E}" sibTransId="{626074C9-F162-4EB3-8A15-E48ADD9523D9}"/>
    <dgm:cxn modelId="{03BFB86D-E3BD-456C-9017-EE5A872961A1}" type="presOf" srcId="{626074C9-F162-4EB3-8A15-E48ADD9523D9}" destId="{8BEFFFCC-1CEB-440C-808D-0F2E29C034E7}" srcOrd="1" destOrd="0" presId="urn:microsoft.com/office/officeart/2005/8/layout/process2"/>
    <dgm:cxn modelId="{EEC20526-443D-4336-ABB8-75E009A23C03}" srcId="{7CAA26B2-12DD-4554-8C95-D2E78EF38EFD}" destId="{24C5E220-2FCD-4F6A-BA80-243A0198B4B0}" srcOrd="0" destOrd="0" parTransId="{C8E35CDC-6644-489C-A02C-3B583AD9BF13}" sibTransId="{245580CF-DF0F-43E1-B640-0ABFA075B511}"/>
    <dgm:cxn modelId="{E0CFB1F7-D3A7-4FAD-905B-D3820CAC20ED}" type="presOf" srcId="{BF2BE7AF-634E-4BCA-A4C6-D68D1EEA7917}" destId="{498078D4-31C4-4B49-B176-FF803E0A8C27}" srcOrd="0" destOrd="0" presId="urn:microsoft.com/office/officeart/2005/8/layout/process2"/>
    <dgm:cxn modelId="{7D5B48C2-42DC-4C72-8296-F18AF460B17A}" type="presOf" srcId="{24C5E220-2FCD-4F6A-BA80-243A0198B4B0}" destId="{6548EB6D-1533-4D3F-BBD8-ED9C3A999F89}" srcOrd="0" destOrd="0" presId="urn:microsoft.com/office/officeart/2005/8/layout/process2"/>
    <dgm:cxn modelId="{7594989B-B07F-4337-8502-EB94F0B3ACA9}" type="presParOf" srcId="{E854AF1F-7CDA-4802-9EFA-9BA1F3B9D21D}" destId="{6548EB6D-1533-4D3F-BBD8-ED9C3A999F89}" srcOrd="0" destOrd="0" presId="urn:microsoft.com/office/officeart/2005/8/layout/process2"/>
    <dgm:cxn modelId="{2DE3A253-DF4F-4F87-A4E1-EFC4038EDC04}" type="presParOf" srcId="{E854AF1F-7CDA-4802-9EFA-9BA1F3B9D21D}" destId="{C93C9C2E-E5C0-4A11-91CB-E48DD814425A}" srcOrd="1" destOrd="0" presId="urn:microsoft.com/office/officeart/2005/8/layout/process2"/>
    <dgm:cxn modelId="{F5664373-7364-4A81-B710-393C4981A5F5}" type="presParOf" srcId="{C93C9C2E-E5C0-4A11-91CB-E48DD814425A}" destId="{FDC80C07-020B-4F87-A967-80B1DC17CD10}" srcOrd="0" destOrd="0" presId="urn:microsoft.com/office/officeart/2005/8/layout/process2"/>
    <dgm:cxn modelId="{327C0B9F-EF2B-44E6-A436-0DFC91D38ED1}" type="presParOf" srcId="{E854AF1F-7CDA-4802-9EFA-9BA1F3B9D21D}" destId="{E99E78A3-F96D-4447-93AE-0B0CEC83372D}" srcOrd="2" destOrd="0" presId="urn:microsoft.com/office/officeart/2005/8/layout/process2"/>
    <dgm:cxn modelId="{8A5BD146-2C5B-498C-9E84-368DDD7A7F32}" type="presParOf" srcId="{E854AF1F-7CDA-4802-9EFA-9BA1F3B9D21D}" destId="{F5061ECA-2D0B-4885-BD1F-3830B627B931}" srcOrd="3" destOrd="0" presId="urn:microsoft.com/office/officeart/2005/8/layout/process2"/>
    <dgm:cxn modelId="{46FFB56B-209A-43DD-B814-85CB715EC746}" type="presParOf" srcId="{F5061ECA-2D0B-4885-BD1F-3830B627B931}" destId="{8BEFFFCC-1CEB-440C-808D-0F2E29C034E7}" srcOrd="0" destOrd="0" presId="urn:microsoft.com/office/officeart/2005/8/layout/process2"/>
    <dgm:cxn modelId="{1111CD0C-3ABA-4B7F-BC55-CEEA609D2736}" type="presParOf" srcId="{E854AF1F-7CDA-4802-9EFA-9BA1F3B9D21D}" destId="{498078D4-31C4-4B49-B176-FF803E0A8C27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5BCBFA-5C3E-46F3-922C-892E7B25AC89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BF9419-55D4-454B-B658-94A6CB8FE097}">
      <dgm:prSet phldrT="[Text]"/>
      <dgm:spPr/>
      <dgm:t>
        <a:bodyPr/>
        <a:lstStyle/>
        <a:p>
          <a:r>
            <a:rPr lang="th-TH" dirty="0" smtClean="0"/>
            <a:t>บุคลากรทางการแพทย์ที่พบเหตุการณ์</a:t>
          </a:r>
          <a:endParaRPr lang="en-US" dirty="0"/>
        </a:p>
      </dgm:t>
    </dgm:pt>
    <dgm:pt modelId="{AB3E6EB3-4E8F-4E73-95AA-AB5BAA4BDF2B}" type="parTrans" cxnId="{71316822-1005-4F17-AA4A-CDA363394C3D}">
      <dgm:prSet/>
      <dgm:spPr/>
      <dgm:t>
        <a:bodyPr/>
        <a:lstStyle/>
        <a:p>
          <a:endParaRPr lang="en-US"/>
        </a:p>
      </dgm:t>
    </dgm:pt>
    <dgm:pt modelId="{9A85A446-5E69-481A-937E-B27950D0380F}" type="sibTrans" cxnId="{71316822-1005-4F17-AA4A-CDA363394C3D}">
      <dgm:prSet/>
      <dgm:spPr/>
      <dgm:t>
        <a:bodyPr/>
        <a:lstStyle/>
        <a:p>
          <a:endParaRPr lang="en-US"/>
        </a:p>
      </dgm:t>
    </dgm:pt>
    <dgm:pt modelId="{8D93585D-1BB9-4542-AF5D-C4D4CBA0A5C4}">
      <dgm:prSet phldrT="[Text]"/>
      <dgm:spPr/>
      <dgm:t>
        <a:bodyPr/>
        <a:lstStyle/>
        <a:p>
          <a:r>
            <a:rPr lang="th-TH" dirty="0" smtClean="0"/>
            <a:t>แพทย์วินิจฉัย</a:t>
          </a:r>
          <a:endParaRPr lang="en-US" dirty="0"/>
        </a:p>
      </dgm:t>
    </dgm:pt>
    <dgm:pt modelId="{16E6F89A-1785-4C3A-93F5-7C7BB364DBE8}" type="parTrans" cxnId="{EA0415C5-09E7-4E84-B7D8-A023EB4A1C7E}">
      <dgm:prSet/>
      <dgm:spPr/>
      <dgm:t>
        <a:bodyPr/>
        <a:lstStyle/>
        <a:p>
          <a:endParaRPr lang="en-US"/>
        </a:p>
      </dgm:t>
    </dgm:pt>
    <dgm:pt modelId="{206EE14D-12BA-4EB2-B786-013BA1426808}" type="sibTrans" cxnId="{EA0415C5-09E7-4E84-B7D8-A023EB4A1C7E}">
      <dgm:prSet/>
      <dgm:spPr/>
      <dgm:t>
        <a:bodyPr/>
        <a:lstStyle/>
        <a:p>
          <a:endParaRPr lang="en-US"/>
        </a:p>
      </dgm:t>
    </dgm:pt>
    <dgm:pt modelId="{6C3B2123-50F1-4E45-B4BC-FF8D6FD95CC2}">
      <dgm:prSet phldrT="[Text]"/>
      <dgm:spPr/>
      <dgm:t>
        <a:bodyPr/>
        <a:lstStyle/>
        <a:p>
          <a:r>
            <a:rPr lang="th-TH" dirty="0" smtClean="0"/>
            <a:t>เภสัชกรสัมภาษณ์ ประเมิน ออกบัตร ลงประวัติ</a:t>
          </a:r>
          <a:endParaRPr lang="en-US" dirty="0"/>
        </a:p>
      </dgm:t>
    </dgm:pt>
    <dgm:pt modelId="{FA8BFF0F-97FA-4470-879A-9F3BCF6262FE}" type="parTrans" cxnId="{6BD8F878-0EB9-460A-8908-8115E4825BB3}">
      <dgm:prSet/>
      <dgm:spPr/>
      <dgm:t>
        <a:bodyPr/>
        <a:lstStyle/>
        <a:p>
          <a:endParaRPr lang="en-US"/>
        </a:p>
      </dgm:t>
    </dgm:pt>
    <dgm:pt modelId="{A76A933F-7287-4521-A2F7-5F804BDD4F12}" type="sibTrans" cxnId="{6BD8F878-0EB9-460A-8908-8115E4825BB3}">
      <dgm:prSet/>
      <dgm:spPr/>
      <dgm:t>
        <a:bodyPr/>
        <a:lstStyle/>
        <a:p>
          <a:endParaRPr lang="en-US"/>
        </a:p>
      </dgm:t>
    </dgm:pt>
    <dgm:pt modelId="{C80E56B2-C6D7-4D99-905A-45C24C0974E2}">
      <dgm:prSet phldrT="[Text]"/>
      <dgm:spPr/>
      <dgm:t>
        <a:bodyPr/>
        <a:lstStyle/>
        <a:p>
          <a:r>
            <a:rPr lang="th-TH" dirty="0" smtClean="0"/>
            <a:t>แจ้งบุคคลที่เกี่ยวข้อง  เชื่อมโยงข้อมูลสู่รพ.สต ผ่านระบบ </a:t>
          </a:r>
          <a:r>
            <a:rPr lang="en-US" dirty="0" err="1" smtClean="0"/>
            <a:t>Hosxp</a:t>
          </a:r>
          <a:endParaRPr lang="en-US" dirty="0"/>
        </a:p>
      </dgm:t>
    </dgm:pt>
    <dgm:pt modelId="{C9994D01-8B5C-443B-B330-1821C81D855B}" type="parTrans" cxnId="{1350CD88-4AD3-4C2A-8B13-4991AB4A061D}">
      <dgm:prSet/>
      <dgm:spPr/>
      <dgm:t>
        <a:bodyPr/>
        <a:lstStyle/>
        <a:p>
          <a:endParaRPr lang="en-US"/>
        </a:p>
      </dgm:t>
    </dgm:pt>
    <dgm:pt modelId="{DA80DF23-4F2E-4C88-ACBE-10C0A7B482DF}" type="sibTrans" cxnId="{1350CD88-4AD3-4C2A-8B13-4991AB4A061D}">
      <dgm:prSet/>
      <dgm:spPr/>
      <dgm:t>
        <a:bodyPr/>
        <a:lstStyle/>
        <a:p>
          <a:endParaRPr lang="en-US"/>
        </a:p>
      </dgm:t>
    </dgm:pt>
    <dgm:pt modelId="{1FCD149C-BBF8-4D0A-9FFF-D3E3D3B291F1}">
      <dgm:prSet phldrT="[Text]"/>
      <dgm:spPr/>
      <dgm:t>
        <a:bodyPr/>
        <a:lstStyle/>
        <a:p>
          <a:r>
            <a:rPr lang="th-TH" dirty="0" smtClean="0"/>
            <a:t>เภสัชกรส่งรายงาน อย.</a:t>
          </a:r>
          <a:endParaRPr lang="en-US" dirty="0"/>
        </a:p>
      </dgm:t>
    </dgm:pt>
    <dgm:pt modelId="{998066D8-AC56-4CD0-9AF6-8BB1BBF1F594}" type="parTrans" cxnId="{0798A879-82C1-4A97-A74C-DEA8325DD24D}">
      <dgm:prSet/>
      <dgm:spPr/>
      <dgm:t>
        <a:bodyPr/>
        <a:lstStyle/>
        <a:p>
          <a:endParaRPr lang="en-US"/>
        </a:p>
      </dgm:t>
    </dgm:pt>
    <dgm:pt modelId="{9CC7A312-361A-44A6-B426-6900DDF79D3C}" type="sibTrans" cxnId="{0798A879-82C1-4A97-A74C-DEA8325DD24D}">
      <dgm:prSet/>
      <dgm:spPr/>
      <dgm:t>
        <a:bodyPr/>
        <a:lstStyle/>
        <a:p>
          <a:endParaRPr lang="en-US"/>
        </a:p>
      </dgm:t>
    </dgm:pt>
    <dgm:pt modelId="{CBFA3F67-2450-4D99-8448-368CAB3C50A6}" type="pres">
      <dgm:prSet presAssocID="{365BCBFA-5C3E-46F3-922C-892E7B25AC8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05D20D-6940-4D41-B5A7-CD2BF33339F2}" type="pres">
      <dgm:prSet presAssocID="{DBBF9419-55D4-454B-B658-94A6CB8FE09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180129-7B09-461C-82EF-630208705BBC}" type="pres">
      <dgm:prSet presAssocID="{9A85A446-5E69-481A-937E-B27950D0380F}" presName="sibTrans" presStyleLbl="sibTrans1D1" presStyleIdx="0" presStyleCnt="4"/>
      <dgm:spPr/>
      <dgm:t>
        <a:bodyPr/>
        <a:lstStyle/>
        <a:p>
          <a:endParaRPr lang="en-US"/>
        </a:p>
      </dgm:t>
    </dgm:pt>
    <dgm:pt modelId="{1E00DF47-CA66-491F-A878-C8BBC122AAF8}" type="pres">
      <dgm:prSet presAssocID="{9A85A446-5E69-481A-937E-B27950D0380F}" presName="connectorText" presStyleLbl="sibTrans1D1" presStyleIdx="0" presStyleCnt="4"/>
      <dgm:spPr/>
      <dgm:t>
        <a:bodyPr/>
        <a:lstStyle/>
        <a:p>
          <a:endParaRPr lang="en-US"/>
        </a:p>
      </dgm:t>
    </dgm:pt>
    <dgm:pt modelId="{8828E961-960C-4BF0-BE36-4B9F8A00A28D}" type="pres">
      <dgm:prSet presAssocID="{8D93585D-1BB9-4542-AF5D-C4D4CBA0A5C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002717-15DD-4A43-BFCC-C003EEFAE2FE}" type="pres">
      <dgm:prSet presAssocID="{206EE14D-12BA-4EB2-B786-013BA1426808}" presName="sibTrans" presStyleLbl="sibTrans1D1" presStyleIdx="1" presStyleCnt="4"/>
      <dgm:spPr/>
      <dgm:t>
        <a:bodyPr/>
        <a:lstStyle/>
        <a:p>
          <a:endParaRPr lang="en-US"/>
        </a:p>
      </dgm:t>
    </dgm:pt>
    <dgm:pt modelId="{884AF785-FF50-4FD8-90E5-3037D680C168}" type="pres">
      <dgm:prSet presAssocID="{206EE14D-12BA-4EB2-B786-013BA1426808}" presName="connectorText" presStyleLbl="sibTrans1D1" presStyleIdx="1" presStyleCnt="4"/>
      <dgm:spPr/>
      <dgm:t>
        <a:bodyPr/>
        <a:lstStyle/>
        <a:p>
          <a:endParaRPr lang="en-US"/>
        </a:p>
      </dgm:t>
    </dgm:pt>
    <dgm:pt modelId="{1A97C96E-3092-4F55-BEC8-E4A05657D9D6}" type="pres">
      <dgm:prSet presAssocID="{6C3B2123-50F1-4E45-B4BC-FF8D6FD95CC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53756F-ADBF-4981-8B81-D818F35FCCAF}" type="pres">
      <dgm:prSet presAssocID="{A76A933F-7287-4521-A2F7-5F804BDD4F12}" presName="sibTrans" presStyleLbl="sibTrans1D1" presStyleIdx="2" presStyleCnt="4"/>
      <dgm:spPr/>
      <dgm:t>
        <a:bodyPr/>
        <a:lstStyle/>
        <a:p>
          <a:endParaRPr lang="en-US"/>
        </a:p>
      </dgm:t>
    </dgm:pt>
    <dgm:pt modelId="{9E8A1C71-5AF7-44C9-BA95-282E18171865}" type="pres">
      <dgm:prSet presAssocID="{A76A933F-7287-4521-A2F7-5F804BDD4F12}" presName="connectorText" presStyleLbl="sibTrans1D1" presStyleIdx="2" presStyleCnt="4"/>
      <dgm:spPr/>
      <dgm:t>
        <a:bodyPr/>
        <a:lstStyle/>
        <a:p>
          <a:endParaRPr lang="en-US"/>
        </a:p>
      </dgm:t>
    </dgm:pt>
    <dgm:pt modelId="{FEFF6B87-8CDE-4CA5-993B-ED2F895A23D5}" type="pres">
      <dgm:prSet presAssocID="{C80E56B2-C6D7-4D99-905A-45C24C0974E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77450-59D8-455C-9820-55C081017F9F}" type="pres">
      <dgm:prSet presAssocID="{DA80DF23-4F2E-4C88-ACBE-10C0A7B482DF}" presName="sibTrans" presStyleLbl="sibTrans1D1" presStyleIdx="3" presStyleCnt="4"/>
      <dgm:spPr/>
      <dgm:t>
        <a:bodyPr/>
        <a:lstStyle/>
        <a:p>
          <a:endParaRPr lang="en-US"/>
        </a:p>
      </dgm:t>
    </dgm:pt>
    <dgm:pt modelId="{4A44F583-F55D-494A-BE87-DE06B9982AED}" type="pres">
      <dgm:prSet presAssocID="{DA80DF23-4F2E-4C88-ACBE-10C0A7B482DF}" presName="connectorText" presStyleLbl="sibTrans1D1" presStyleIdx="3" presStyleCnt="4"/>
      <dgm:spPr/>
      <dgm:t>
        <a:bodyPr/>
        <a:lstStyle/>
        <a:p>
          <a:endParaRPr lang="en-US"/>
        </a:p>
      </dgm:t>
    </dgm:pt>
    <dgm:pt modelId="{C174A49D-9D60-48CE-A6EB-8AAE3DE1BF3E}" type="pres">
      <dgm:prSet presAssocID="{1FCD149C-BBF8-4D0A-9FFF-D3E3D3B291F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FCA7A0-9FBE-46AA-8731-7BE2EAEB4CF2}" type="presOf" srcId="{206EE14D-12BA-4EB2-B786-013BA1426808}" destId="{AC002717-15DD-4A43-BFCC-C003EEFAE2FE}" srcOrd="0" destOrd="0" presId="urn:microsoft.com/office/officeart/2005/8/layout/bProcess3"/>
    <dgm:cxn modelId="{0D50C532-6034-4654-9D75-1C7527B5B074}" type="presOf" srcId="{C80E56B2-C6D7-4D99-905A-45C24C0974E2}" destId="{FEFF6B87-8CDE-4CA5-993B-ED2F895A23D5}" srcOrd="0" destOrd="0" presId="urn:microsoft.com/office/officeart/2005/8/layout/bProcess3"/>
    <dgm:cxn modelId="{E3FB9073-FAB2-4D19-9126-CF3A87B17034}" type="presOf" srcId="{9A85A446-5E69-481A-937E-B27950D0380F}" destId="{6E180129-7B09-461C-82EF-630208705BBC}" srcOrd="0" destOrd="0" presId="urn:microsoft.com/office/officeart/2005/8/layout/bProcess3"/>
    <dgm:cxn modelId="{EA1CEB2C-6CEA-430F-9562-F6EA28E1F95D}" type="presOf" srcId="{6C3B2123-50F1-4E45-B4BC-FF8D6FD95CC2}" destId="{1A97C96E-3092-4F55-BEC8-E4A05657D9D6}" srcOrd="0" destOrd="0" presId="urn:microsoft.com/office/officeart/2005/8/layout/bProcess3"/>
    <dgm:cxn modelId="{604EB8C3-5D3D-4A62-AD85-EDE4179B06AD}" type="presOf" srcId="{A76A933F-7287-4521-A2F7-5F804BDD4F12}" destId="{4A53756F-ADBF-4981-8B81-D818F35FCCAF}" srcOrd="0" destOrd="0" presId="urn:microsoft.com/office/officeart/2005/8/layout/bProcess3"/>
    <dgm:cxn modelId="{EA0415C5-09E7-4E84-B7D8-A023EB4A1C7E}" srcId="{365BCBFA-5C3E-46F3-922C-892E7B25AC89}" destId="{8D93585D-1BB9-4542-AF5D-C4D4CBA0A5C4}" srcOrd="1" destOrd="0" parTransId="{16E6F89A-1785-4C3A-93F5-7C7BB364DBE8}" sibTransId="{206EE14D-12BA-4EB2-B786-013BA1426808}"/>
    <dgm:cxn modelId="{6BD8F878-0EB9-460A-8908-8115E4825BB3}" srcId="{365BCBFA-5C3E-46F3-922C-892E7B25AC89}" destId="{6C3B2123-50F1-4E45-B4BC-FF8D6FD95CC2}" srcOrd="2" destOrd="0" parTransId="{FA8BFF0F-97FA-4470-879A-9F3BCF6262FE}" sibTransId="{A76A933F-7287-4521-A2F7-5F804BDD4F12}"/>
    <dgm:cxn modelId="{9243F6FB-4C8A-4CF0-A75C-CB67F4707430}" type="presOf" srcId="{DBBF9419-55D4-454B-B658-94A6CB8FE097}" destId="{3305D20D-6940-4D41-B5A7-CD2BF33339F2}" srcOrd="0" destOrd="0" presId="urn:microsoft.com/office/officeart/2005/8/layout/bProcess3"/>
    <dgm:cxn modelId="{71316822-1005-4F17-AA4A-CDA363394C3D}" srcId="{365BCBFA-5C3E-46F3-922C-892E7B25AC89}" destId="{DBBF9419-55D4-454B-B658-94A6CB8FE097}" srcOrd="0" destOrd="0" parTransId="{AB3E6EB3-4E8F-4E73-95AA-AB5BAA4BDF2B}" sibTransId="{9A85A446-5E69-481A-937E-B27950D0380F}"/>
    <dgm:cxn modelId="{44D4B4FB-B409-4E1B-A083-1AB70533F62E}" type="presOf" srcId="{9A85A446-5E69-481A-937E-B27950D0380F}" destId="{1E00DF47-CA66-491F-A878-C8BBC122AAF8}" srcOrd="1" destOrd="0" presId="urn:microsoft.com/office/officeart/2005/8/layout/bProcess3"/>
    <dgm:cxn modelId="{1350CD88-4AD3-4C2A-8B13-4991AB4A061D}" srcId="{365BCBFA-5C3E-46F3-922C-892E7B25AC89}" destId="{C80E56B2-C6D7-4D99-905A-45C24C0974E2}" srcOrd="3" destOrd="0" parTransId="{C9994D01-8B5C-443B-B330-1821C81D855B}" sibTransId="{DA80DF23-4F2E-4C88-ACBE-10C0A7B482DF}"/>
    <dgm:cxn modelId="{B3FAF583-A867-4E98-9FB9-2DE3EEA42AE9}" type="presOf" srcId="{8D93585D-1BB9-4542-AF5D-C4D4CBA0A5C4}" destId="{8828E961-960C-4BF0-BE36-4B9F8A00A28D}" srcOrd="0" destOrd="0" presId="urn:microsoft.com/office/officeart/2005/8/layout/bProcess3"/>
    <dgm:cxn modelId="{76CA7892-CF00-47AD-8A14-38C6AF561002}" type="presOf" srcId="{DA80DF23-4F2E-4C88-ACBE-10C0A7B482DF}" destId="{3F177450-59D8-455C-9820-55C081017F9F}" srcOrd="0" destOrd="0" presId="urn:microsoft.com/office/officeart/2005/8/layout/bProcess3"/>
    <dgm:cxn modelId="{51D5A298-AD16-4207-BB9B-CBD9948E20EE}" type="presOf" srcId="{206EE14D-12BA-4EB2-B786-013BA1426808}" destId="{884AF785-FF50-4FD8-90E5-3037D680C168}" srcOrd="1" destOrd="0" presId="urn:microsoft.com/office/officeart/2005/8/layout/bProcess3"/>
    <dgm:cxn modelId="{5E64D321-2A1A-4C23-B6D8-004A5EE46A37}" type="presOf" srcId="{DA80DF23-4F2E-4C88-ACBE-10C0A7B482DF}" destId="{4A44F583-F55D-494A-BE87-DE06B9982AED}" srcOrd="1" destOrd="0" presId="urn:microsoft.com/office/officeart/2005/8/layout/bProcess3"/>
    <dgm:cxn modelId="{0798A879-82C1-4A97-A74C-DEA8325DD24D}" srcId="{365BCBFA-5C3E-46F3-922C-892E7B25AC89}" destId="{1FCD149C-BBF8-4D0A-9FFF-D3E3D3B291F1}" srcOrd="4" destOrd="0" parTransId="{998066D8-AC56-4CD0-9AF6-8BB1BBF1F594}" sibTransId="{9CC7A312-361A-44A6-B426-6900DDF79D3C}"/>
    <dgm:cxn modelId="{F331701F-0E64-44B2-9517-39DED6E6F4FB}" type="presOf" srcId="{365BCBFA-5C3E-46F3-922C-892E7B25AC89}" destId="{CBFA3F67-2450-4D99-8448-368CAB3C50A6}" srcOrd="0" destOrd="0" presId="urn:microsoft.com/office/officeart/2005/8/layout/bProcess3"/>
    <dgm:cxn modelId="{72658425-C767-4AEA-BDFF-9B7FC0D282C5}" type="presOf" srcId="{A76A933F-7287-4521-A2F7-5F804BDD4F12}" destId="{9E8A1C71-5AF7-44C9-BA95-282E18171865}" srcOrd="1" destOrd="0" presId="urn:microsoft.com/office/officeart/2005/8/layout/bProcess3"/>
    <dgm:cxn modelId="{BA0773B8-153D-4473-B8B7-DCD8B19D0960}" type="presOf" srcId="{1FCD149C-BBF8-4D0A-9FFF-D3E3D3B291F1}" destId="{C174A49D-9D60-48CE-A6EB-8AAE3DE1BF3E}" srcOrd="0" destOrd="0" presId="urn:microsoft.com/office/officeart/2005/8/layout/bProcess3"/>
    <dgm:cxn modelId="{F6DD4584-CDBF-4115-94D5-14FF394F1326}" type="presParOf" srcId="{CBFA3F67-2450-4D99-8448-368CAB3C50A6}" destId="{3305D20D-6940-4D41-B5A7-CD2BF33339F2}" srcOrd="0" destOrd="0" presId="urn:microsoft.com/office/officeart/2005/8/layout/bProcess3"/>
    <dgm:cxn modelId="{8CDE4EBB-408A-4E13-A90D-A11271535BD5}" type="presParOf" srcId="{CBFA3F67-2450-4D99-8448-368CAB3C50A6}" destId="{6E180129-7B09-461C-82EF-630208705BBC}" srcOrd="1" destOrd="0" presId="urn:microsoft.com/office/officeart/2005/8/layout/bProcess3"/>
    <dgm:cxn modelId="{832786E3-7CC2-4428-B3B0-E74BBC59BAE4}" type="presParOf" srcId="{6E180129-7B09-461C-82EF-630208705BBC}" destId="{1E00DF47-CA66-491F-A878-C8BBC122AAF8}" srcOrd="0" destOrd="0" presId="urn:microsoft.com/office/officeart/2005/8/layout/bProcess3"/>
    <dgm:cxn modelId="{58369A05-F0F2-4DC0-AA43-2F345CBBC18D}" type="presParOf" srcId="{CBFA3F67-2450-4D99-8448-368CAB3C50A6}" destId="{8828E961-960C-4BF0-BE36-4B9F8A00A28D}" srcOrd="2" destOrd="0" presId="urn:microsoft.com/office/officeart/2005/8/layout/bProcess3"/>
    <dgm:cxn modelId="{25072731-BECC-4D44-B754-B36EDC846DD9}" type="presParOf" srcId="{CBFA3F67-2450-4D99-8448-368CAB3C50A6}" destId="{AC002717-15DD-4A43-BFCC-C003EEFAE2FE}" srcOrd="3" destOrd="0" presId="urn:microsoft.com/office/officeart/2005/8/layout/bProcess3"/>
    <dgm:cxn modelId="{7E526A5F-E856-4774-A062-226B2B6B6D9A}" type="presParOf" srcId="{AC002717-15DD-4A43-BFCC-C003EEFAE2FE}" destId="{884AF785-FF50-4FD8-90E5-3037D680C168}" srcOrd="0" destOrd="0" presId="urn:microsoft.com/office/officeart/2005/8/layout/bProcess3"/>
    <dgm:cxn modelId="{7E6350E8-8EFF-4955-BDD4-C17F39518676}" type="presParOf" srcId="{CBFA3F67-2450-4D99-8448-368CAB3C50A6}" destId="{1A97C96E-3092-4F55-BEC8-E4A05657D9D6}" srcOrd="4" destOrd="0" presId="urn:microsoft.com/office/officeart/2005/8/layout/bProcess3"/>
    <dgm:cxn modelId="{5D91B5DD-8878-41E1-8764-12B7347F49EA}" type="presParOf" srcId="{CBFA3F67-2450-4D99-8448-368CAB3C50A6}" destId="{4A53756F-ADBF-4981-8B81-D818F35FCCAF}" srcOrd="5" destOrd="0" presId="urn:microsoft.com/office/officeart/2005/8/layout/bProcess3"/>
    <dgm:cxn modelId="{A01FACE6-984E-4919-9AF9-614B0454BA26}" type="presParOf" srcId="{4A53756F-ADBF-4981-8B81-D818F35FCCAF}" destId="{9E8A1C71-5AF7-44C9-BA95-282E18171865}" srcOrd="0" destOrd="0" presId="urn:microsoft.com/office/officeart/2005/8/layout/bProcess3"/>
    <dgm:cxn modelId="{F5333A5E-07BE-4126-A588-9A29721D5CDB}" type="presParOf" srcId="{CBFA3F67-2450-4D99-8448-368CAB3C50A6}" destId="{FEFF6B87-8CDE-4CA5-993B-ED2F895A23D5}" srcOrd="6" destOrd="0" presId="urn:microsoft.com/office/officeart/2005/8/layout/bProcess3"/>
    <dgm:cxn modelId="{1B6E3C38-588B-4EF1-BBDF-89FE5BFC7477}" type="presParOf" srcId="{CBFA3F67-2450-4D99-8448-368CAB3C50A6}" destId="{3F177450-59D8-455C-9820-55C081017F9F}" srcOrd="7" destOrd="0" presId="urn:microsoft.com/office/officeart/2005/8/layout/bProcess3"/>
    <dgm:cxn modelId="{E02B00F7-A427-4E9A-B2A8-49692ECECF6A}" type="presParOf" srcId="{3F177450-59D8-455C-9820-55C081017F9F}" destId="{4A44F583-F55D-494A-BE87-DE06B9982AED}" srcOrd="0" destOrd="0" presId="urn:microsoft.com/office/officeart/2005/8/layout/bProcess3"/>
    <dgm:cxn modelId="{E04EA045-8B45-4DC1-91B4-A2C3C942C68D}" type="presParOf" srcId="{CBFA3F67-2450-4D99-8448-368CAB3C50A6}" destId="{C174A49D-9D60-48CE-A6EB-8AAE3DE1BF3E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5BCBFA-5C3E-46F3-922C-892E7B25AC89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BF9419-55D4-454B-B658-94A6CB8FE097}">
      <dgm:prSet phldrT="[Text]"/>
      <dgm:spPr/>
      <dgm:t>
        <a:bodyPr/>
        <a:lstStyle/>
        <a:p>
          <a:r>
            <a:rPr lang="th-TH" dirty="0" smtClean="0"/>
            <a:t>บุคลากรทางการแพทย์ที่พบเหตุการณ์</a:t>
          </a:r>
          <a:endParaRPr lang="en-US" dirty="0"/>
        </a:p>
      </dgm:t>
    </dgm:pt>
    <dgm:pt modelId="{AB3E6EB3-4E8F-4E73-95AA-AB5BAA4BDF2B}" type="parTrans" cxnId="{71316822-1005-4F17-AA4A-CDA363394C3D}">
      <dgm:prSet/>
      <dgm:spPr/>
      <dgm:t>
        <a:bodyPr/>
        <a:lstStyle/>
        <a:p>
          <a:endParaRPr lang="en-US"/>
        </a:p>
      </dgm:t>
    </dgm:pt>
    <dgm:pt modelId="{9A85A446-5E69-481A-937E-B27950D0380F}" type="sibTrans" cxnId="{71316822-1005-4F17-AA4A-CDA363394C3D}">
      <dgm:prSet/>
      <dgm:spPr/>
      <dgm:t>
        <a:bodyPr/>
        <a:lstStyle/>
        <a:p>
          <a:endParaRPr lang="en-US"/>
        </a:p>
      </dgm:t>
    </dgm:pt>
    <dgm:pt modelId="{8D93585D-1BB9-4542-AF5D-C4D4CBA0A5C4}">
      <dgm:prSet phldrT="[Text]"/>
      <dgm:spPr/>
      <dgm:t>
        <a:bodyPr/>
        <a:lstStyle/>
        <a:p>
          <a:r>
            <a:rPr lang="th-TH" dirty="0" smtClean="0"/>
            <a:t>สัมภาษณ์ ยืนยัน ประเมินเบื้องต้น ออกบัตรเตือน ลงประวัติ</a:t>
          </a:r>
          <a:endParaRPr lang="en-US" dirty="0"/>
        </a:p>
      </dgm:t>
    </dgm:pt>
    <dgm:pt modelId="{16E6F89A-1785-4C3A-93F5-7C7BB364DBE8}" type="parTrans" cxnId="{EA0415C5-09E7-4E84-B7D8-A023EB4A1C7E}">
      <dgm:prSet/>
      <dgm:spPr/>
      <dgm:t>
        <a:bodyPr/>
        <a:lstStyle/>
        <a:p>
          <a:endParaRPr lang="en-US"/>
        </a:p>
      </dgm:t>
    </dgm:pt>
    <dgm:pt modelId="{206EE14D-12BA-4EB2-B786-013BA1426808}" type="sibTrans" cxnId="{EA0415C5-09E7-4E84-B7D8-A023EB4A1C7E}">
      <dgm:prSet/>
      <dgm:spPr/>
      <dgm:t>
        <a:bodyPr/>
        <a:lstStyle/>
        <a:p>
          <a:endParaRPr lang="en-US"/>
        </a:p>
      </dgm:t>
    </dgm:pt>
    <dgm:pt modelId="{6C3B2123-50F1-4E45-B4BC-FF8D6FD95CC2}">
      <dgm:prSet phldrT="[Text]"/>
      <dgm:spPr/>
      <dgm:t>
        <a:bodyPr/>
        <a:lstStyle/>
        <a:p>
          <a:r>
            <a:rPr lang="th-TH" dirty="0" smtClean="0"/>
            <a:t>ส่งแบบประเมินไปที่โรงพยาบาล</a:t>
          </a:r>
          <a:endParaRPr lang="en-US" dirty="0"/>
        </a:p>
      </dgm:t>
    </dgm:pt>
    <dgm:pt modelId="{FA8BFF0F-97FA-4470-879A-9F3BCF6262FE}" type="parTrans" cxnId="{6BD8F878-0EB9-460A-8908-8115E4825BB3}">
      <dgm:prSet/>
      <dgm:spPr/>
      <dgm:t>
        <a:bodyPr/>
        <a:lstStyle/>
        <a:p>
          <a:endParaRPr lang="en-US"/>
        </a:p>
      </dgm:t>
    </dgm:pt>
    <dgm:pt modelId="{A76A933F-7287-4521-A2F7-5F804BDD4F12}" type="sibTrans" cxnId="{6BD8F878-0EB9-460A-8908-8115E4825BB3}">
      <dgm:prSet/>
      <dgm:spPr/>
      <dgm:t>
        <a:bodyPr/>
        <a:lstStyle/>
        <a:p>
          <a:endParaRPr lang="en-US"/>
        </a:p>
      </dgm:t>
    </dgm:pt>
    <dgm:pt modelId="{C80E56B2-C6D7-4D99-905A-45C24C0974E2}">
      <dgm:prSet phldrT="[Text]"/>
      <dgm:spPr/>
      <dgm:t>
        <a:bodyPr/>
        <a:lstStyle/>
        <a:p>
          <a:r>
            <a:rPr lang="th-TH" dirty="0" smtClean="0"/>
            <a:t>โรงพยาบาล ออกบัตรแพ้ยากลับไปที่รพ.สต. และลงประวัติ </a:t>
          </a:r>
          <a:endParaRPr lang="en-US" dirty="0"/>
        </a:p>
      </dgm:t>
    </dgm:pt>
    <dgm:pt modelId="{C9994D01-8B5C-443B-B330-1821C81D855B}" type="parTrans" cxnId="{1350CD88-4AD3-4C2A-8B13-4991AB4A061D}">
      <dgm:prSet/>
      <dgm:spPr/>
      <dgm:t>
        <a:bodyPr/>
        <a:lstStyle/>
        <a:p>
          <a:endParaRPr lang="en-US"/>
        </a:p>
      </dgm:t>
    </dgm:pt>
    <dgm:pt modelId="{DA80DF23-4F2E-4C88-ACBE-10C0A7B482DF}" type="sibTrans" cxnId="{1350CD88-4AD3-4C2A-8B13-4991AB4A061D}">
      <dgm:prSet/>
      <dgm:spPr/>
      <dgm:t>
        <a:bodyPr/>
        <a:lstStyle/>
        <a:p>
          <a:endParaRPr lang="en-US"/>
        </a:p>
      </dgm:t>
    </dgm:pt>
    <dgm:pt modelId="{1FCD149C-BBF8-4D0A-9FFF-D3E3D3B291F1}">
      <dgm:prSet phldrT="[Text]"/>
      <dgm:spPr/>
      <dgm:t>
        <a:bodyPr/>
        <a:lstStyle/>
        <a:p>
          <a:r>
            <a:rPr lang="th-TH" dirty="0" smtClean="0"/>
            <a:t>กรณีที่รุนแรงหรือไม่สามารถประเมินเบื้องต้นได้ให้ส่งตัวมารักษาที่โรงพยาบาลพร้อมประวัติ</a:t>
          </a:r>
          <a:endParaRPr lang="en-US" dirty="0"/>
        </a:p>
      </dgm:t>
    </dgm:pt>
    <dgm:pt modelId="{998066D8-AC56-4CD0-9AF6-8BB1BBF1F594}" type="parTrans" cxnId="{0798A879-82C1-4A97-A74C-DEA8325DD24D}">
      <dgm:prSet/>
      <dgm:spPr/>
      <dgm:t>
        <a:bodyPr/>
        <a:lstStyle/>
        <a:p>
          <a:endParaRPr lang="en-US"/>
        </a:p>
      </dgm:t>
    </dgm:pt>
    <dgm:pt modelId="{9CC7A312-361A-44A6-B426-6900DDF79D3C}" type="sibTrans" cxnId="{0798A879-82C1-4A97-A74C-DEA8325DD24D}">
      <dgm:prSet/>
      <dgm:spPr/>
      <dgm:t>
        <a:bodyPr/>
        <a:lstStyle/>
        <a:p>
          <a:endParaRPr lang="en-US"/>
        </a:p>
      </dgm:t>
    </dgm:pt>
    <dgm:pt modelId="{CBFA3F67-2450-4D99-8448-368CAB3C50A6}" type="pres">
      <dgm:prSet presAssocID="{365BCBFA-5C3E-46F3-922C-892E7B25AC8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05D20D-6940-4D41-B5A7-CD2BF33339F2}" type="pres">
      <dgm:prSet presAssocID="{DBBF9419-55D4-454B-B658-94A6CB8FE09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180129-7B09-461C-82EF-630208705BBC}" type="pres">
      <dgm:prSet presAssocID="{9A85A446-5E69-481A-937E-B27950D0380F}" presName="sibTrans" presStyleLbl="sibTrans1D1" presStyleIdx="0" presStyleCnt="4"/>
      <dgm:spPr/>
      <dgm:t>
        <a:bodyPr/>
        <a:lstStyle/>
        <a:p>
          <a:endParaRPr lang="en-US"/>
        </a:p>
      </dgm:t>
    </dgm:pt>
    <dgm:pt modelId="{1E00DF47-CA66-491F-A878-C8BBC122AAF8}" type="pres">
      <dgm:prSet presAssocID="{9A85A446-5E69-481A-937E-B27950D0380F}" presName="connectorText" presStyleLbl="sibTrans1D1" presStyleIdx="0" presStyleCnt="4"/>
      <dgm:spPr/>
      <dgm:t>
        <a:bodyPr/>
        <a:lstStyle/>
        <a:p>
          <a:endParaRPr lang="en-US"/>
        </a:p>
      </dgm:t>
    </dgm:pt>
    <dgm:pt modelId="{8828E961-960C-4BF0-BE36-4B9F8A00A28D}" type="pres">
      <dgm:prSet presAssocID="{8D93585D-1BB9-4542-AF5D-C4D4CBA0A5C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002717-15DD-4A43-BFCC-C003EEFAE2FE}" type="pres">
      <dgm:prSet presAssocID="{206EE14D-12BA-4EB2-B786-013BA1426808}" presName="sibTrans" presStyleLbl="sibTrans1D1" presStyleIdx="1" presStyleCnt="4"/>
      <dgm:spPr/>
      <dgm:t>
        <a:bodyPr/>
        <a:lstStyle/>
        <a:p>
          <a:endParaRPr lang="en-US"/>
        </a:p>
      </dgm:t>
    </dgm:pt>
    <dgm:pt modelId="{884AF785-FF50-4FD8-90E5-3037D680C168}" type="pres">
      <dgm:prSet presAssocID="{206EE14D-12BA-4EB2-B786-013BA1426808}" presName="connectorText" presStyleLbl="sibTrans1D1" presStyleIdx="1" presStyleCnt="4"/>
      <dgm:spPr/>
      <dgm:t>
        <a:bodyPr/>
        <a:lstStyle/>
        <a:p>
          <a:endParaRPr lang="en-US"/>
        </a:p>
      </dgm:t>
    </dgm:pt>
    <dgm:pt modelId="{1A97C96E-3092-4F55-BEC8-E4A05657D9D6}" type="pres">
      <dgm:prSet presAssocID="{6C3B2123-50F1-4E45-B4BC-FF8D6FD95CC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53756F-ADBF-4981-8B81-D818F35FCCAF}" type="pres">
      <dgm:prSet presAssocID="{A76A933F-7287-4521-A2F7-5F804BDD4F12}" presName="sibTrans" presStyleLbl="sibTrans1D1" presStyleIdx="2" presStyleCnt="4"/>
      <dgm:spPr/>
      <dgm:t>
        <a:bodyPr/>
        <a:lstStyle/>
        <a:p>
          <a:endParaRPr lang="en-US"/>
        </a:p>
      </dgm:t>
    </dgm:pt>
    <dgm:pt modelId="{9E8A1C71-5AF7-44C9-BA95-282E18171865}" type="pres">
      <dgm:prSet presAssocID="{A76A933F-7287-4521-A2F7-5F804BDD4F12}" presName="connectorText" presStyleLbl="sibTrans1D1" presStyleIdx="2" presStyleCnt="4"/>
      <dgm:spPr/>
      <dgm:t>
        <a:bodyPr/>
        <a:lstStyle/>
        <a:p>
          <a:endParaRPr lang="en-US"/>
        </a:p>
      </dgm:t>
    </dgm:pt>
    <dgm:pt modelId="{FEFF6B87-8CDE-4CA5-993B-ED2F895A23D5}" type="pres">
      <dgm:prSet presAssocID="{C80E56B2-C6D7-4D99-905A-45C24C0974E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77450-59D8-455C-9820-55C081017F9F}" type="pres">
      <dgm:prSet presAssocID="{DA80DF23-4F2E-4C88-ACBE-10C0A7B482DF}" presName="sibTrans" presStyleLbl="sibTrans1D1" presStyleIdx="3" presStyleCnt="4"/>
      <dgm:spPr/>
      <dgm:t>
        <a:bodyPr/>
        <a:lstStyle/>
        <a:p>
          <a:endParaRPr lang="en-US"/>
        </a:p>
      </dgm:t>
    </dgm:pt>
    <dgm:pt modelId="{4A44F583-F55D-494A-BE87-DE06B9982AED}" type="pres">
      <dgm:prSet presAssocID="{DA80DF23-4F2E-4C88-ACBE-10C0A7B482DF}" presName="connectorText" presStyleLbl="sibTrans1D1" presStyleIdx="3" presStyleCnt="4"/>
      <dgm:spPr/>
      <dgm:t>
        <a:bodyPr/>
        <a:lstStyle/>
        <a:p>
          <a:endParaRPr lang="en-US"/>
        </a:p>
      </dgm:t>
    </dgm:pt>
    <dgm:pt modelId="{C174A49D-9D60-48CE-A6EB-8AAE3DE1BF3E}" type="pres">
      <dgm:prSet presAssocID="{1FCD149C-BBF8-4D0A-9FFF-D3E3D3B291F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F3C44E-C040-4706-BB40-D9C08353A742}" type="presOf" srcId="{8D93585D-1BB9-4542-AF5D-C4D4CBA0A5C4}" destId="{8828E961-960C-4BF0-BE36-4B9F8A00A28D}" srcOrd="0" destOrd="0" presId="urn:microsoft.com/office/officeart/2005/8/layout/bProcess3"/>
    <dgm:cxn modelId="{A948ACFC-D81E-4198-A4C6-1CB91539B266}" type="presOf" srcId="{6C3B2123-50F1-4E45-B4BC-FF8D6FD95CC2}" destId="{1A97C96E-3092-4F55-BEC8-E4A05657D9D6}" srcOrd="0" destOrd="0" presId="urn:microsoft.com/office/officeart/2005/8/layout/bProcess3"/>
    <dgm:cxn modelId="{B93DC2B7-84E4-491B-91F5-414AC83C3BF2}" type="presOf" srcId="{DA80DF23-4F2E-4C88-ACBE-10C0A7B482DF}" destId="{4A44F583-F55D-494A-BE87-DE06B9982AED}" srcOrd="1" destOrd="0" presId="urn:microsoft.com/office/officeart/2005/8/layout/bProcess3"/>
    <dgm:cxn modelId="{5142B821-C2E7-4CD4-B6DE-0956A7EB1896}" type="presOf" srcId="{206EE14D-12BA-4EB2-B786-013BA1426808}" destId="{884AF785-FF50-4FD8-90E5-3037D680C168}" srcOrd="1" destOrd="0" presId="urn:microsoft.com/office/officeart/2005/8/layout/bProcess3"/>
    <dgm:cxn modelId="{DC8CF9EE-0C1B-4076-B2D6-69D19DE64D30}" type="presOf" srcId="{A76A933F-7287-4521-A2F7-5F804BDD4F12}" destId="{9E8A1C71-5AF7-44C9-BA95-282E18171865}" srcOrd="1" destOrd="0" presId="urn:microsoft.com/office/officeart/2005/8/layout/bProcess3"/>
    <dgm:cxn modelId="{63FC9F2D-9F6D-4B2E-BA6D-4D715CB2E0A9}" type="presOf" srcId="{9A85A446-5E69-481A-937E-B27950D0380F}" destId="{1E00DF47-CA66-491F-A878-C8BBC122AAF8}" srcOrd="1" destOrd="0" presId="urn:microsoft.com/office/officeart/2005/8/layout/bProcess3"/>
    <dgm:cxn modelId="{BB8300E9-8554-4DF0-B75C-14492397C1BC}" type="presOf" srcId="{A76A933F-7287-4521-A2F7-5F804BDD4F12}" destId="{4A53756F-ADBF-4981-8B81-D818F35FCCAF}" srcOrd="0" destOrd="0" presId="urn:microsoft.com/office/officeart/2005/8/layout/bProcess3"/>
    <dgm:cxn modelId="{6BD8F878-0EB9-460A-8908-8115E4825BB3}" srcId="{365BCBFA-5C3E-46F3-922C-892E7B25AC89}" destId="{6C3B2123-50F1-4E45-B4BC-FF8D6FD95CC2}" srcOrd="2" destOrd="0" parTransId="{FA8BFF0F-97FA-4470-879A-9F3BCF6262FE}" sibTransId="{A76A933F-7287-4521-A2F7-5F804BDD4F12}"/>
    <dgm:cxn modelId="{B3283340-827D-46B3-AF0F-1BE4BE2A2EA0}" type="presOf" srcId="{1FCD149C-BBF8-4D0A-9FFF-D3E3D3B291F1}" destId="{C174A49D-9D60-48CE-A6EB-8AAE3DE1BF3E}" srcOrd="0" destOrd="0" presId="urn:microsoft.com/office/officeart/2005/8/layout/bProcess3"/>
    <dgm:cxn modelId="{71316822-1005-4F17-AA4A-CDA363394C3D}" srcId="{365BCBFA-5C3E-46F3-922C-892E7B25AC89}" destId="{DBBF9419-55D4-454B-B658-94A6CB8FE097}" srcOrd="0" destOrd="0" parTransId="{AB3E6EB3-4E8F-4E73-95AA-AB5BAA4BDF2B}" sibTransId="{9A85A446-5E69-481A-937E-B27950D0380F}"/>
    <dgm:cxn modelId="{F31D2959-829E-43B1-BC50-B22F18F2EF77}" type="presOf" srcId="{C80E56B2-C6D7-4D99-905A-45C24C0974E2}" destId="{FEFF6B87-8CDE-4CA5-993B-ED2F895A23D5}" srcOrd="0" destOrd="0" presId="urn:microsoft.com/office/officeart/2005/8/layout/bProcess3"/>
    <dgm:cxn modelId="{EA0415C5-09E7-4E84-B7D8-A023EB4A1C7E}" srcId="{365BCBFA-5C3E-46F3-922C-892E7B25AC89}" destId="{8D93585D-1BB9-4542-AF5D-C4D4CBA0A5C4}" srcOrd="1" destOrd="0" parTransId="{16E6F89A-1785-4C3A-93F5-7C7BB364DBE8}" sibTransId="{206EE14D-12BA-4EB2-B786-013BA1426808}"/>
    <dgm:cxn modelId="{1350CD88-4AD3-4C2A-8B13-4991AB4A061D}" srcId="{365BCBFA-5C3E-46F3-922C-892E7B25AC89}" destId="{C80E56B2-C6D7-4D99-905A-45C24C0974E2}" srcOrd="3" destOrd="0" parTransId="{C9994D01-8B5C-443B-B330-1821C81D855B}" sibTransId="{DA80DF23-4F2E-4C88-ACBE-10C0A7B482DF}"/>
    <dgm:cxn modelId="{0BC3B4F3-4CEB-45AF-AEC6-C29C4DF6291C}" type="presOf" srcId="{9A85A446-5E69-481A-937E-B27950D0380F}" destId="{6E180129-7B09-461C-82EF-630208705BBC}" srcOrd="0" destOrd="0" presId="urn:microsoft.com/office/officeart/2005/8/layout/bProcess3"/>
    <dgm:cxn modelId="{309CD69A-8E00-489E-9758-4CFE9BE3BBE5}" type="presOf" srcId="{365BCBFA-5C3E-46F3-922C-892E7B25AC89}" destId="{CBFA3F67-2450-4D99-8448-368CAB3C50A6}" srcOrd="0" destOrd="0" presId="urn:microsoft.com/office/officeart/2005/8/layout/bProcess3"/>
    <dgm:cxn modelId="{020938D5-53AF-49FF-BBB5-F429B9B5F581}" type="presOf" srcId="{206EE14D-12BA-4EB2-B786-013BA1426808}" destId="{AC002717-15DD-4A43-BFCC-C003EEFAE2FE}" srcOrd="0" destOrd="0" presId="urn:microsoft.com/office/officeart/2005/8/layout/bProcess3"/>
    <dgm:cxn modelId="{0798A879-82C1-4A97-A74C-DEA8325DD24D}" srcId="{365BCBFA-5C3E-46F3-922C-892E7B25AC89}" destId="{1FCD149C-BBF8-4D0A-9FFF-D3E3D3B291F1}" srcOrd="4" destOrd="0" parTransId="{998066D8-AC56-4CD0-9AF6-8BB1BBF1F594}" sibTransId="{9CC7A312-361A-44A6-B426-6900DDF79D3C}"/>
    <dgm:cxn modelId="{2FE1C987-4D17-433F-A838-F69042372A5C}" type="presOf" srcId="{DBBF9419-55D4-454B-B658-94A6CB8FE097}" destId="{3305D20D-6940-4D41-B5A7-CD2BF33339F2}" srcOrd="0" destOrd="0" presId="urn:microsoft.com/office/officeart/2005/8/layout/bProcess3"/>
    <dgm:cxn modelId="{866D8A2F-A181-401C-BA98-DE24ECCE5D40}" type="presOf" srcId="{DA80DF23-4F2E-4C88-ACBE-10C0A7B482DF}" destId="{3F177450-59D8-455C-9820-55C081017F9F}" srcOrd="0" destOrd="0" presId="urn:microsoft.com/office/officeart/2005/8/layout/bProcess3"/>
    <dgm:cxn modelId="{A11C5B8C-DC7E-467C-98CA-61C23E15A085}" type="presParOf" srcId="{CBFA3F67-2450-4D99-8448-368CAB3C50A6}" destId="{3305D20D-6940-4D41-B5A7-CD2BF33339F2}" srcOrd="0" destOrd="0" presId="urn:microsoft.com/office/officeart/2005/8/layout/bProcess3"/>
    <dgm:cxn modelId="{C8DD5A71-3F88-423B-9B25-2121689CFBC1}" type="presParOf" srcId="{CBFA3F67-2450-4D99-8448-368CAB3C50A6}" destId="{6E180129-7B09-461C-82EF-630208705BBC}" srcOrd="1" destOrd="0" presId="urn:microsoft.com/office/officeart/2005/8/layout/bProcess3"/>
    <dgm:cxn modelId="{34650A2F-0F9B-40E1-A58A-496DB289629C}" type="presParOf" srcId="{6E180129-7B09-461C-82EF-630208705BBC}" destId="{1E00DF47-CA66-491F-A878-C8BBC122AAF8}" srcOrd="0" destOrd="0" presId="urn:microsoft.com/office/officeart/2005/8/layout/bProcess3"/>
    <dgm:cxn modelId="{570157DE-C979-449E-A1AE-77D969CAC0A9}" type="presParOf" srcId="{CBFA3F67-2450-4D99-8448-368CAB3C50A6}" destId="{8828E961-960C-4BF0-BE36-4B9F8A00A28D}" srcOrd="2" destOrd="0" presId="urn:microsoft.com/office/officeart/2005/8/layout/bProcess3"/>
    <dgm:cxn modelId="{1128C7F7-E263-4C68-9B45-D6BFF05D4FBE}" type="presParOf" srcId="{CBFA3F67-2450-4D99-8448-368CAB3C50A6}" destId="{AC002717-15DD-4A43-BFCC-C003EEFAE2FE}" srcOrd="3" destOrd="0" presId="urn:microsoft.com/office/officeart/2005/8/layout/bProcess3"/>
    <dgm:cxn modelId="{00B87977-7177-4EE3-B46F-83B7FDA60FBD}" type="presParOf" srcId="{AC002717-15DD-4A43-BFCC-C003EEFAE2FE}" destId="{884AF785-FF50-4FD8-90E5-3037D680C168}" srcOrd="0" destOrd="0" presId="urn:microsoft.com/office/officeart/2005/8/layout/bProcess3"/>
    <dgm:cxn modelId="{120CD9A8-5158-4204-81EE-29A835AF6C21}" type="presParOf" srcId="{CBFA3F67-2450-4D99-8448-368CAB3C50A6}" destId="{1A97C96E-3092-4F55-BEC8-E4A05657D9D6}" srcOrd="4" destOrd="0" presId="urn:microsoft.com/office/officeart/2005/8/layout/bProcess3"/>
    <dgm:cxn modelId="{90A86DD3-2FEE-462F-AB77-06DAA78FC6A3}" type="presParOf" srcId="{CBFA3F67-2450-4D99-8448-368CAB3C50A6}" destId="{4A53756F-ADBF-4981-8B81-D818F35FCCAF}" srcOrd="5" destOrd="0" presId="urn:microsoft.com/office/officeart/2005/8/layout/bProcess3"/>
    <dgm:cxn modelId="{45A24D56-2AC0-40A2-886B-ED79B4A7D1DF}" type="presParOf" srcId="{4A53756F-ADBF-4981-8B81-D818F35FCCAF}" destId="{9E8A1C71-5AF7-44C9-BA95-282E18171865}" srcOrd="0" destOrd="0" presId="urn:microsoft.com/office/officeart/2005/8/layout/bProcess3"/>
    <dgm:cxn modelId="{0F6FA3C7-F85D-49D2-AAE1-EB64CA9B4616}" type="presParOf" srcId="{CBFA3F67-2450-4D99-8448-368CAB3C50A6}" destId="{FEFF6B87-8CDE-4CA5-993B-ED2F895A23D5}" srcOrd="6" destOrd="0" presId="urn:microsoft.com/office/officeart/2005/8/layout/bProcess3"/>
    <dgm:cxn modelId="{3B9819B5-A022-4F8A-BECD-951EFA631871}" type="presParOf" srcId="{CBFA3F67-2450-4D99-8448-368CAB3C50A6}" destId="{3F177450-59D8-455C-9820-55C081017F9F}" srcOrd="7" destOrd="0" presId="urn:microsoft.com/office/officeart/2005/8/layout/bProcess3"/>
    <dgm:cxn modelId="{A004CA07-8B20-4DA9-8976-9FD36CFD1EA8}" type="presParOf" srcId="{3F177450-59D8-455C-9820-55C081017F9F}" destId="{4A44F583-F55D-494A-BE87-DE06B9982AED}" srcOrd="0" destOrd="0" presId="urn:microsoft.com/office/officeart/2005/8/layout/bProcess3"/>
    <dgm:cxn modelId="{FB1A92CE-2F59-4EE5-902D-398F77DA2674}" type="presParOf" srcId="{CBFA3F67-2450-4D99-8448-368CAB3C50A6}" destId="{C174A49D-9D60-48CE-A6EB-8AAE3DE1BF3E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48EB6D-1533-4D3F-BBD8-ED9C3A999F89}">
      <dsp:nvSpPr>
        <dsp:cNvPr id="0" name=""/>
        <dsp:cNvSpPr/>
      </dsp:nvSpPr>
      <dsp:spPr>
        <a:xfrm>
          <a:off x="1097097" y="0"/>
          <a:ext cx="1845992" cy="987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kern="1200" dirty="0" smtClean="0"/>
            <a:t>บุคลากรทางการแพทย์ที่พบเหตุการณ์</a:t>
          </a:r>
          <a:endParaRPr lang="en-US" sz="1800" kern="1200" dirty="0"/>
        </a:p>
      </dsp:txBody>
      <dsp:txXfrm>
        <a:off x="1126029" y="28932"/>
        <a:ext cx="1788128" cy="929958"/>
      </dsp:txXfrm>
    </dsp:sp>
    <dsp:sp modelId="{C93C9C2E-E5C0-4A11-91CB-E48DD814425A}">
      <dsp:nvSpPr>
        <dsp:cNvPr id="0" name=""/>
        <dsp:cNvSpPr/>
      </dsp:nvSpPr>
      <dsp:spPr>
        <a:xfrm rot="5400000">
          <a:off x="1834877" y="1012517"/>
          <a:ext cx="370433" cy="4445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1886738" y="1049560"/>
        <a:ext cx="266711" cy="259303"/>
      </dsp:txXfrm>
    </dsp:sp>
    <dsp:sp modelId="{E99E78A3-F96D-4447-93AE-0B0CEC83372D}">
      <dsp:nvSpPr>
        <dsp:cNvPr id="0" name=""/>
        <dsp:cNvSpPr/>
      </dsp:nvSpPr>
      <dsp:spPr>
        <a:xfrm>
          <a:off x="1097097" y="1481732"/>
          <a:ext cx="1845992" cy="987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kern="1200" dirty="0" smtClean="0"/>
            <a:t>เภสัชกร</a:t>
          </a:r>
          <a:endParaRPr lang="en-US" sz="1800" kern="1200" dirty="0"/>
        </a:p>
      </dsp:txBody>
      <dsp:txXfrm>
        <a:off x="1126029" y="1510664"/>
        <a:ext cx="1788128" cy="929958"/>
      </dsp:txXfrm>
    </dsp:sp>
    <dsp:sp modelId="{F5061ECA-2D0B-4885-BD1F-3830B627B931}">
      <dsp:nvSpPr>
        <dsp:cNvPr id="0" name=""/>
        <dsp:cNvSpPr/>
      </dsp:nvSpPr>
      <dsp:spPr>
        <a:xfrm rot="5400000">
          <a:off x="1834877" y="2494250"/>
          <a:ext cx="370433" cy="4445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1886738" y="2531293"/>
        <a:ext cx="266711" cy="259303"/>
      </dsp:txXfrm>
    </dsp:sp>
    <dsp:sp modelId="{498078D4-31C4-4B49-B176-FF803E0A8C27}">
      <dsp:nvSpPr>
        <dsp:cNvPr id="0" name=""/>
        <dsp:cNvSpPr/>
      </dsp:nvSpPr>
      <dsp:spPr>
        <a:xfrm>
          <a:off x="1097097" y="2963466"/>
          <a:ext cx="1845992" cy="987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kern="1200" dirty="0" smtClean="0"/>
            <a:t>สัมภาษณ์เพิ่มและลงประวัติในระบบ </a:t>
          </a:r>
          <a:r>
            <a:rPr lang="en-US" sz="1800" kern="1200" dirty="0" smtClean="0"/>
            <a:t>Hos-</a:t>
          </a:r>
          <a:r>
            <a:rPr lang="en-US" sz="1800" kern="1200" dirty="0" err="1" smtClean="0"/>
            <a:t>xp</a:t>
          </a:r>
          <a:endParaRPr lang="en-US" sz="1800" kern="1200" dirty="0"/>
        </a:p>
      </dsp:txBody>
      <dsp:txXfrm>
        <a:off x="1126029" y="2992398"/>
        <a:ext cx="1788128" cy="9299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80129-7B09-461C-82EF-630208705BBC}">
      <dsp:nvSpPr>
        <dsp:cNvPr id="0" name=""/>
        <dsp:cNvSpPr/>
      </dsp:nvSpPr>
      <dsp:spPr>
        <a:xfrm>
          <a:off x="2379359" y="1231698"/>
          <a:ext cx="51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615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23511" y="1274687"/>
        <a:ext cx="27310" cy="5462"/>
      </dsp:txXfrm>
    </dsp:sp>
    <dsp:sp modelId="{3305D20D-6940-4D41-B5A7-CD2BF33339F2}">
      <dsp:nvSpPr>
        <dsp:cNvPr id="0" name=""/>
        <dsp:cNvSpPr/>
      </dsp:nvSpPr>
      <dsp:spPr>
        <a:xfrm>
          <a:off x="6308" y="564963"/>
          <a:ext cx="2374850" cy="1424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kern="1200" dirty="0" smtClean="0"/>
            <a:t>บุคลากรทางการแพทย์ที่พบเหตุการณ์</a:t>
          </a:r>
          <a:endParaRPr lang="en-US" sz="2200" kern="1200" dirty="0"/>
        </a:p>
      </dsp:txBody>
      <dsp:txXfrm>
        <a:off x="6308" y="564963"/>
        <a:ext cx="2374850" cy="1424910"/>
      </dsp:txXfrm>
    </dsp:sp>
    <dsp:sp modelId="{AC002717-15DD-4A43-BFCC-C003EEFAE2FE}">
      <dsp:nvSpPr>
        <dsp:cNvPr id="0" name=""/>
        <dsp:cNvSpPr/>
      </dsp:nvSpPr>
      <dsp:spPr>
        <a:xfrm>
          <a:off x="5300425" y="1231698"/>
          <a:ext cx="51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615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44577" y="1274687"/>
        <a:ext cx="27310" cy="5462"/>
      </dsp:txXfrm>
    </dsp:sp>
    <dsp:sp modelId="{8828E961-960C-4BF0-BE36-4B9F8A00A28D}">
      <dsp:nvSpPr>
        <dsp:cNvPr id="0" name=""/>
        <dsp:cNvSpPr/>
      </dsp:nvSpPr>
      <dsp:spPr>
        <a:xfrm>
          <a:off x="2927374" y="564963"/>
          <a:ext cx="2374850" cy="1424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kern="1200" dirty="0" smtClean="0"/>
            <a:t>แพทย์วินิจฉัย</a:t>
          </a:r>
          <a:endParaRPr lang="en-US" sz="2200" kern="1200" dirty="0"/>
        </a:p>
      </dsp:txBody>
      <dsp:txXfrm>
        <a:off x="2927374" y="564963"/>
        <a:ext cx="2374850" cy="1424910"/>
      </dsp:txXfrm>
    </dsp:sp>
    <dsp:sp modelId="{4A53756F-ADBF-4981-8B81-D818F35FCCAF}">
      <dsp:nvSpPr>
        <dsp:cNvPr id="0" name=""/>
        <dsp:cNvSpPr/>
      </dsp:nvSpPr>
      <dsp:spPr>
        <a:xfrm>
          <a:off x="1193734" y="1988073"/>
          <a:ext cx="5842131" cy="515615"/>
        </a:xfrm>
        <a:custGeom>
          <a:avLst/>
          <a:gdLst/>
          <a:ahLst/>
          <a:cxnLst/>
          <a:rect l="0" t="0" r="0" b="0"/>
          <a:pathLst>
            <a:path>
              <a:moveTo>
                <a:pt x="5842131" y="0"/>
              </a:moveTo>
              <a:lnTo>
                <a:pt x="5842131" y="274907"/>
              </a:lnTo>
              <a:lnTo>
                <a:pt x="0" y="274907"/>
              </a:lnTo>
              <a:lnTo>
                <a:pt x="0" y="515615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68109" y="2243150"/>
        <a:ext cx="293380" cy="5462"/>
      </dsp:txXfrm>
    </dsp:sp>
    <dsp:sp modelId="{1A97C96E-3092-4F55-BEC8-E4A05657D9D6}">
      <dsp:nvSpPr>
        <dsp:cNvPr id="0" name=""/>
        <dsp:cNvSpPr/>
      </dsp:nvSpPr>
      <dsp:spPr>
        <a:xfrm>
          <a:off x="5848440" y="564963"/>
          <a:ext cx="2374850" cy="1424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kern="1200" dirty="0" smtClean="0"/>
            <a:t>เภสัชกรสัมภาษณ์ ประเมิน ออกบัตร ลงประวัติ</a:t>
          </a:r>
          <a:endParaRPr lang="en-US" sz="2200" kern="1200" dirty="0"/>
        </a:p>
      </dsp:txBody>
      <dsp:txXfrm>
        <a:off x="5848440" y="564963"/>
        <a:ext cx="2374850" cy="1424910"/>
      </dsp:txXfrm>
    </dsp:sp>
    <dsp:sp modelId="{3F177450-59D8-455C-9820-55C081017F9F}">
      <dsp:nvSpPr>
        <dsp:cNvPr id="0" name=""/>
        <dsp:cNvSpPr/>
      </dsp:nvSpPr>
      <dsp:spPr>
        <a:xfrm>
          <a:off x="2379359" y="3202824"/>
          <a:ext cx="51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615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23511" y="3245813"/>
        <a:ext cx="27310" cy="5462"/>
      </dsp:txXfrm>
    </dsp:sp>
    <dsp:sp modelId="{FEFF6B87-8CDE-4CA5-993B-ED2F895A23D5}">
      <dsp:nvSpPr>
        <dsp:cNvPr id="0" name=""/>
        <dsp:cNvSpPr/>
      </dsp:nvSpPr>
      <dsp:spPr>
        <a:xfrm>
          <a:off x="6308" y="2536089"/>
          <a:ext cx="2374850" cy="1424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kern="1200" dirty="0" smtClean="0"/>
            <a:t>แจ้งบุคคลที่เกี่ยวข้อง  เชื่อมโยงข้อมูลสู่รพ.สต ผ่านระบบ </a:t>
          </a:r>
          <a:r>
            <a:rPr lang="en-US" sz="2200" kern="1200" dirty="0" err="1" smtClean="0"/>
            <a:t>Hosxp</a:t>
          </a:r>
          <a:endParaRPr lang="en-US" sz="2200" kern="1200" dirty="0"/>
        </a:p>
      </dsp:txBody>
      <dsp:txXfrm>
        <a:off x="6308" y="2536089"/>
        <a:ext cx="2374850" cy="1424910"/>
      </dsp:txXfrm>
    </dsp:sp>
    <dsp:sp modelId="{C174A49D-9D60-48CE-A6EB-8AAE3DE1BF3E}">
      <dsp:nvSpPr>
        <dsp:cNvPr id="0" name=""/>
        <dsp:cNvSpPr/>
      </dsp:nvSpPr>
      <dsp:spPr>
        <a:xfrm>
          <a:off x="2927374" y="2536089"/>
          <a:ext cx="2374850" cy="1424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kern="1200" dirty="0" smtClean="0"/>
            <a:t>เภสัชกรส่งรายงาน อย.</a:t>
          </a:r>
          <a:endParaRPr lang="en-US" sz="2200" kern="1200" dirty="0"/>
        </a:p>
      </dsp:txBody>
      <dsp:txXfrm>
        <a:off x="2927374" y="2536089"/>
        <a:ext cx="2374850" cy="14249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80129-7B09-461C-82EF-630208705BBC}">
      <dsp:nvSpPr>
        <dsp:cNvPr id="0" name=""/>
        <dsp:cNvSpPr/>
      </dsp:nvSpPr>
      <dsp:spPr>
        <a:xfrm>
          <a:off x="2379359" y="1231698"/>
          <a:ext cx="51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615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23511" y="1274687"/>
        <a:ext cx="27310" cy="5462"/>
      </dsp:txXfrm>
    </dsp:sp>
    <dsp:sp modelId="{3305D20D-6940-4D41-B5A7-CD2BF33339F2}">
      <dsp:nvSpPr>
        <dsp:cNvPr id="0" name=""/>
        <dsp:cNvSpPr/>
      </dsp:nvSpPr>
      <dsp:spPr>
        <a:xfrm>
          <a:off x="6308" y="564963"/>
          <a:ext cx="2374850" cy="1424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kern="1200" dirty="0" smtClean="0"/>
            <a:t>บุคลากรทางการแพทย์ที่พบเหตุการณ์</a:t>
          </a:r>
          <a:endParaRPr lang="en-US" sz="1900" kern="1200" dirty="0"/>
        </a:p>
      </dsp:txBody>
      <dsp:txXfrm>
        <a:off x="6308" y="564963"/>
        <a:ext cx="2374850" cy="1424910"/>
      </dsp:txXfrm>
    </dsp:sp>
    <dsp:sp modelId="{AC002717-15DD-4A43-BFCC-C003EEFAE2FE}">
      <dsp:nvSpPr>
        <dsp:cNvPr id="0" name=""/>
        <dsp:cNvSpPr/>
      </dsp:nvSpPr>
      <dsp:spPr>
        <a:xfrm>
          <a:off x="5300425" y="1231698"/>
          <a:ext cx="51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615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44577" y="1274687"/>
        <a:ext cx="27310" cy="5462"/>
      </dsp:txXfrm>
    </dsp:sp>
    <dsp:sp modelId="{8828E961-960C-4BF0-BE36-4B9F8A00A28D}">
      <dsp:nvSpPr>
        <dsp:cNvPr id="0" name=""/>
        <dsp:cNvSpPr/>
      </dsp:nvSpPr>
      <dsp:spPr>
        <a:xfrm>
          <a:off x="2927374" y="564963"/>
          <a:ext cx="2374850" cy="1424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kern="1200" dirty="0" smtClean="0"/>
            <a:t>สัมภาษณ์ ยืนยัน ประเมินเบื้องต้น ออกบัตรเตือน ลงประวัติ</a:t>
          </a:r>
          <a:endParaRPr lang="en-US" sz="1900" kern="1200" dirty="0"/>
        </a:p>
      </dsp:txBody>
      <dsp:txXfrm>
        <a:off x="2927374" y="564963"/>
        <a:ext cx="2374850" cy="1424910"/>
      </dsp:txXfrm>
    </dsp:sp>
    <dsp:sp modelId="{4A53756F-ADBF-4981-8B81-D818F35FCCAF}">
      <dsp:nvSpPr>
        <dsp:cNvPr id="0" name=""/>
        <dsp:cNvSpPr/>
      </dsp:nvSpPr>
      <dsp:spPr>
        <a:xfrm>
          <a:off x="1193734" y="1988073"/>
          <a:ext cx="5842131" cy="515615"/>
        </a:xfrm>
        <a:custGeom>
          <a:avLst/>
          <a:gdLst/>
          <a:ahLst/>
          <a:cxnLst/>
          <a:rect l="0" t="0" r="0" b="0"/>
          <a:pathLst>
            <a:path>
              <a:moveTo>
                <a:pt x="5842131" y="0"/>
              </a:moveTo>
              <a:lnTo>
                <a:pt x="5842131" y="274907"/>
              </a:lnTo>
              <a:lnTo>
                <a:pt x="0" y="274907"/>
              </a:lnTo>
              <a:lnTo>
                <a:pt x="0" y="515615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68109" y="2243150"/>
        <a:ext cx="293380" cy="5462"/>
      </dsp:txXfrm>
    </dsp:sp>
    <dsp:sp modelId="{1A97C96E-3092-4F55-BEC8-E4A05657D9D6}">
      <dsp:nvSpPr>
        <dsp:cNvPr id="0" name=""/>
        <dsp:cNvSpPr/>
      </dsp:nvSpPr>
      <dsp:spPr>
        <a:xfrm>
          <a:off x="5848440" y="564963"/>
          <a:ext cx="2374850" cy="1424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kern="1200" dirty="0" smtClean="0"/>
            <a:t>ส่งแบบประเมินไปที่โรงพยาบาล</a:t>
          </a:r>
          <a:endParaRPr lang="en-US" sz="1900" kern="1200" dirty="0"/>
        </a:p>
      </dsp:txBody>
      <dsp:txXfrm>
        <a:off x="5848440" y="564963"/>
        <a:ext cx="2374850" cy="1424910"/>
      </dsp:txXfrm>
    </dsp:sp>
    <dsp:sp modelId="{3F177450-59D8-455C-9820-55C081017F9F}">
      <dsp:nvSpPr>
        <dsp:cNvPr id="0" name=""/>
        <dsp:cNvSpPr/>
      </dsp:nvSpPr>
      <dsp:spPr>
        <a:xfrm>
          <a:off x="2379359" y="3202824"/>
          <a:ext cx="51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615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23511" y="3245813"/>
        <a:ext cx="27310" cy="5462"/>
      </dsp:txXfrm>
    </dsp:sp>
    <dsp:sp modelId="{FEFF6B87-8CDE-4CA5-993B-ED2F895A23D5}">
      <dsp:nvSpPr>
        <dsp:cNvPr id="0" name=""/>
        <dsp:cNvSpPr/>
      </dsp:nvSpPr>
      <dsp:spPr>
        <a:xfrm>
          <a:off x="6308" y="2536089"/>
          <a:ext cx="2374850" cy="1424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kern="1200" dirty="0" smtClean="0"/>
            <a:t>โรงพยาบาล ออกบัตรแพ้ยากลับไปที่รพ.สต. และลงประวัติ </a:t>
          </a:r>
          <a:endParaRPr lang="en-US" sz="1900" kern="1200" dirty="0"/>
        </a:p>
      </dsp:txBody>
      <dsp:txXfrm>
        <a:off x="6308" y="2536089"/>
        <a:ext cx="2374850" cy="1424910"/>
      </dsp:txXfrm>
    </dsp:sp>
    <dsp:sp modelId="{C174A49D-9D60-48CE-A6EB-8AAE3DE1BF3E}">
      <dsp:nvSpPr>
        <dsp:cNvPr id="0" name=""/>
        <dsp:cNvSpPr/>
      </dsp:nvSpPr>
      <dsp:spPr>
        <a:xfrm>
          <a:off x="2927374" y="2536089"/>
          <a:ext cx="2374850" cy="1424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kern="1200" dirty="0" smtClean="0"/>
            <a:t>กรณีที่รุนแรงหรือไม่สามารถประเมินเบื้องต้นได้ให้ส่งตัวมารักษาที่โรงพยาบาลพร้อมประวัติ</a:t>
          </a:r>
          <a:endParaRPr lang="en-US" sz="1900" kern="1200" dirty="0"/>
        </a:p>
      </dsp:txBody>
      <dsp:txXfrm>
        <a:off x="2927374" y="2536089"/>
        <a:ext cx="2374850" cy="1424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962FE-B45F-4A6D-9A4C-B2481D7CC2C6}" type="datetimeFigureOut">
              <a:rPr lang="th-TH" smtClean="0"/>
              <a:t>29/02/59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D8CA0-4D59-45F2-9532-1B1793F5DA6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0387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CEA23-2AF3-48C1-A0F9-5C964093A629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8D34B-78C9-4852-AFF1-E5097CCF9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67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C1921-2C5C-4125-8051-B418ABBB100F}" type="slidenum">
              <a:rPr lang="th-TH" smtClean="0"/>
              <a:t>8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C1921-2C5C-4125-8051-B418ABBB100F}" type="slidenum">
              <a:rPr lang="th-TH" smtClean="0"/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2294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2ED0-E2B5-4062-BF3E-2A493826E11E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A72D-2440-4B23-A112-C35AF6A12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3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2ED0-E2B5-4062-BF3E-2A493826E11E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A72D-2440-4B23-A112-C35AF6A12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4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2ED0-E2B5-4062-BF3E-2A493826E11E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A72D-2440-4B23-A112-C35AF6A12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9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2ED0-E2B5-4062-BF3E-2A493826E11E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A72D-2440-4B23-A112-C35AF6A12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6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2ED0-E2B5-4062-BF3E-2A493826E11E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A72D-2440-4B23-A112-C35AF6A12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96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2ED0-E2B5-4062-BF3E-2A493826E11E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A72D-2440-4B23-A112-C35AF6A12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1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2ED0-E2B5-4062-BF3E-2A493826E11E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A72D-2440-4B23-A112-C35AF6A12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63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2ED0-E2B5-4062-BF3E-2A493826E11E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A72D-2440-4B23-A112-C35AF6A12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47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2ED0-E2B5-4062-BF3E-2A493826E11E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A72D-2440-4B23-A112-C35AF6A12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32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2ED0-E2B5-4062-BF3E-2A493826E11E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A72D-2440-4B23-A112-C35AF6A12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7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2ED0-E2B5-4062-BF3E-2A493826E11E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A72D-2440-4B23-A112-C35AF6A12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35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82ED0-E2B5-4062-BF3E-2A493826E11E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AA72D-2440-4B23-A112-C35AF6A12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103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66800" y="2286000"/>
            <a:ext cx="7772400" cy="1066800"/>
          </a:xfrm>
        </p:spPr>
        <p:txBody>
          <a:bodyPr>
            <a:noAutofit/>
          </a:bodyPr>
          <a:lstStyle/>
          <a:p>
            <a:r>
              <a:rPr lang="th-TH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itchFamily="18" charset="0"/>
                <a:cs typeface="LilyUPC" pitchFamily="34" charset="-34"/>
              </a:rPr>
              <a:t>ระบบเฝ้าระวังอาการไม่พึง</a:t>
            </a:r>
            <a:r>
              <a:rPr lang="th-TH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itchFamily="18" charset="0"/>
                <a:cs typeface="LilyUPC" pitchFamily="34" charset="-34"/>
              </a:rPr>
              <a:t>ประสงค์</a:t>
            </a:r>
            <a:br>
              <a:rPr lang="th-TH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itchFamily="18" charset="0"/>
                <a:cs typeface="LilyUPC" pitchFamily="34" charset="-34"/>
              </a:rPr>
            </a:br>
            <a:r>
              <a:rPr lang="th-TH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itchFamily="18" charset="0"/>
                <a:cs typeface="LilyUPC" pitchFamily="34" charset="-34"/>
              </a:rPr>
              <a:t>จาก</a:t>
            </a:r>
            <a:r>
              <a:rPr lang="th-TH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itchFamily="18" charset="0"/>
                <a:cs typeface="LilyUPC" pitchFamily="34" charset="-34"/>
              </a:rPr>
              <a:t>การใช้</a:t>
            </a:r>
            <a:r>
              <a:rPr lang="th-TH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itchFamily="18" charset="0"/>
                <a:cs typeface="LilyUPC" pitchFamily="34" charset="-34"/>
              </a:rPr>
              <a:t>ยา  29 </a:t>
            </a:r>
            <a:r>
              <a:rPr lang="th-TH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itchFamily="18" charset="0"/>
                <a:cs typeface="LilyUPC" pitchFamily="34" charset="-34"/>
              </a:rPr>
              <a:t>กพ 2559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itchFamily="18" charset="0"/>
              <a:cs typeface="LilyUPC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3657600"/>
            <a:ext cx="5943600" cy="533400"/>
          </a:xfrm>
        </p:spPr>
        <p:txBody>
          <a:bodyPr>
            <a:noAutofit/>
          </a:bodyPr>
          <a:lstStyle/>
          <a:p>
            <a:r>
              <a:rPr lang="th-TH" sz="4000" b="1" dirty="0" smtClean="0">
                <a:solidFill>
                  <a:schemeClr val="accent5"/>
                </a:solidFill>
                <a:latin typeface="AngsanaUPC" pitchFamily="18" charset="-34"/>
                <a:cs typeface="AngsanaUPC" pitchFamily="18" charset="-34"/>
              </a:rPr>
              <a:t>ภญ.นารีรัตน์ รักสุนทร</a:t>
            </a:r>
            <a:endParaRPr lang="en-US" sz="4000" b="1" dirty="0">
              <a:solidFill>
                <a:schemeClr val="accent5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4697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19200"/>
            <a:ext cx="8229600" cy="1143000"/>
          </a:xfrm>
        </p:spPr>
        <p:txBody>
          <a:bodyPr>
            <a:normAutofit/>
          </a:bodyPr>
          <a:lstStyle/>
          <a:p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แนวทางการเฝ้าระวังอาการไม่พึงประสงค์จากการใช้ยา</a:t>
            </a:r>
            <a:endParaRPr lang="en-US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438400"/>
            <a:ext cx="5410200" cy="3124200"/>
          </a:xfrm>
        </p:spPr>
        <p:txBody>
          <a:bodyPr/>
          <a:lstStyle/>
          <a:p>
            <a:r>
              <a:rPr lang="th-TH" dirty="0" smtClean="0"/>
              <a:t>ผู้ป่วยให้ประวัติแพ้ยาหรือมีบัตรแพ้จากที่อื่น</a:t>
            </a:r>
          </a:p>
          <a:p>
            <a:r>
              <a:rPr lang="th-TH" dirty="0" smtClean="0"/>
              <a:t>พบอาการไม่พึงประสงค์หรือสงสัยว่าแพ้ยา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56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304800" y="914400"/>
            <a:ext cx="8229600" cy="1143000"/>
          </a:xfrm>
        </p:spPr>
        <p:txBody>
          <a:bodyPr/>
          <a:lstStyle/>
          <a:p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กรณีให้ประวัติแพ้ยาหรือมีบัตรแพ้ยา</a:t>
            </a:r>
            <a:endParaRPr lang="en-US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133600" y="1524000"/>
            <a:ext cx="4040188" cy="639762"/>
          </a:xfrm>
        </p:spPr>
        <p:txBody>
          <a:bodyPr/>
          <a:lstStyle/>
          <a:p>
            <a:pPr algn="ctr"/>
            <a:r>
              <a:rPr lang="th-TH" dirty="0" smtClean="0"/>
              <a:t>โรงพยาบาล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76369640"/>
              </p:ext>
            </p:extLst>
          </p:nvPr>
        </p:nvGraphicFramePr>
        <p:xfrm>
          <a:off x="2133600" y="2133600"/>
          <a:ext cx="40401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392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838200"/>
            <a:ext cx="8229600" cy="1143000"/>
          </a:xfrm>
        </p:spPr>
        <p:txBody>
          <a:bodyPr/>
          <a:lstStyle/>
          <a:p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กรณีพบอาการไม่พึงประสงค์จากการใช้ยา</a:t>
            </a:r>
            <a:endParaRPr lang="en-US" b="1" dirty="0">
              <a:latin typeface="AngsanaUPC" pitchFamily="18" charset="-34"/>
              <a:cs typeface="AngsanaUPC" pitchFamily="18" charset="-34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707595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900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914400"/>
            <a:ext cx="8229600" cy="1143000"/>
          </a:xfrm>
        </p:spPr>
        <p:txBody>
          <a:bodyPr/>
          <a:lstStyle/>
          <a:p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กรณีพบอาการไม่พึงประสงค์จากการใช้ยา</a:t>
            </a:r>
            <a:endParaRPr lang="en-US" b="1" dirty="0">
              <a:latin typeface="AngsanaUPC" pitchFamily="18" charset="-34"/>
              <a:cs typeface="AngsanaUPC" pitchFamily="18" charset="-34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004714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783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838200"/>
            <a:ext cx="8229600" cy="1143000"/>
          </a:xfrm>
        </p:spPr>
        <p:txBody>
          <a:bodyPr/>
          <a:lstStyle/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วิธีการตรวจสอบประวัติแพ้ยาจากระบบ </a:t>
            </a:r>
            <a:r>
              <a:rPr lang="en-US" dirty="0" err="1" smtClean="0">
                <a:latin typeface="AngsanaUPC" pitchFamily="18" charset="-34"/>
                <a:cs typeface="AngsanaUPC" pitchFamily="18" charset="-34"/>
              </a:rPr>
              <a:t>Hosxp</a:t>
            </a:r>
            <a:endParaRPr lang="en-US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7238999" cy="4535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67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990600"/>
            <a:ext cx="8229600" cy="1143000"/>
          </a:xfrm>
        </p:spPr>
        <p:txBody>
          <a:bodyPr/>
          <a:lstStyle/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วิธีการตรวจสอบประวัติแพ้ยาจากระบบ </a:t>
            </a:r>
            <a:r>
              <a:rPr lang="en-US" dirty="0" err="1" smtClean="0">
                <a:latin typeface="AngsanaUPC" pitchFamily="18" charset="-34"/>
                <a:cs typeface="AngsanaUPC" pitchFamily="18" charset="-34"/>
              </a:rPr>
              <a:t>Hosxp</a:t>
            </a:r>
            <a:endParaRPr lang="en-US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305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44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990600"/>
            <a:ext cx="8229600" cy="1143000"/>
          </a:xfrm>
        </p:spPr>
        <p:txBody>
          <a:bodyPr/>
          <a:lstStyle/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วิธีการตรวจสอบประวัติแพ้ยาจากระบบ </a:t>
            </a:r>
            <a:r>
              <a:rPr lang="en-US" dirty="0" err="1" smtClean="0">
                <a:latin typeface="AngsanaUPC" pitchFamily="18" charset="-34"/>
                <a:cs typeface="AngsanaUPC" pitchFamily="18" charset="-34"/>
              </a:rPr>
              <a:t>Hosxp</a:t>
            </a:r>
            <a:endParaRPr lang="en-US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8839200" cy="458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16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-381000" y="990600"/>
            <a:ext cx="8229600" cy="1143000"/>
          </a:xfrm>
        </p:spPr>
        <p:txBody>
          <a:bodyPr/>
          <a:lstStyle/>
          <a:p>
            <a:r>
              <a:rPr lang="th-TH" dirty="0">
                <a:latin typeface="AngsanaUPC" pitchFamily="18" charset="-34"/>
                <a:cs typeface="AngsanaUPC" pitchFamily="18" charset="-34"/>
              </a:rPr>
              <a:t>วิธีการตรวจสอบประวัติแพ้ยาจากระบบ </a:t>
            </a:r>
            <a:r>
              <a:rPr lang="en-US" dirty="0" err="1">
                <a:latin typeface="AngsanaUPC" pitchFamily="18" charset="-34"/>
                <a:cs typeface="AngsanaUPC" pitchFamily="18" charset="-34"/>
              </a:rPr>
              <a:t>Hosxp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8686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37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-381000" y="990600"/>
            <a:ext cx="8229600" cy="1143000"/>
          </a:xfrm>
        </p:spPr>
        <p:txBody>
          <a:bodyPr/>
          <a:lstStyle/>
          <a:p>
            <a:r>
              <a:rPr lang="th-TH" dirty="0">
                <a:latin typeface="AngsanaUPC" pitchFamily="18" charset="-34"/>
                <a:cs typeface="AngsanaUPC" pitchFamily="18" charset="-34"/>
              </a:rPr>
              <a:t>วิธีการตรวจสอบประวัติแพ้ยาจากระบบ </a:t>
            </a:r>
            <a:r>
              <a:rPr lang="en-US" dirty="0" err="1">
                <a:latin typeface="AngsanaUPC" pitchFamily="18" charset="-34"/>
                <a:cs typeface="AngsanaUPC" pitchFamily="18" charset="-34"/>
              </a:rPr>
              <a:t>Hosxp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06388"/>
            <a:ext cx="8847483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34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990600"/>
            <a:ext cx="8229600" cy="1143000"/>
          </a:xfrm>
        </p:spPr>
        <p:txBody>
          <a:bodyPr/>
          <a:lstStyle/>
          <a:p>
            <a:r>
              <a:rPr lang="th-TH" dirty="0">
                <a:latin typeface="AngsanaUPC" pitchFamily="18" charset="-34"/>
                <a:cs typeface="AngsanaUPC" pitchFamily="18" charset="-34"/>
              </a:rPr>
              <a:t>วิธีการตรวจสอบประวัติแพ้ยาจากระบบ </a:t>
            </a:r>
            <a:r>
              <a:rPr lang="en-US" dirty="0" err="1">
                <a:latin typeface="AngsanaUPC" pitchFamily="18" charset="-34"/>
                <a:cs typeface="AngsanaUPC" pitchFamily="18" charset="-34"/>
              </a:rPr>
              <a:t>Hosxp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8153400" cy="458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02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5" y="838200"/>
            <a:ext cx="8229600" cy="1143000"/>
          </a:xfrm>
        </p:spPr>
        <p:txBody>
          <a:bodyPr/>
          <a:lstStyle/>
          <a:p>
            <a:r>
              <a:rPr lang="th-TH" b="1" dirty="0" smtClean="0"/>
              <a:t>ตัวชี้วัด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8229600" cy="3352800"/>
          </a:xfrm>
        </p:spPr>
        <p:txBody>
          <a:bodyPr>
            <a:normAutofit fontScale="92500" lnSpcReduction="20000"/>
          </a:bodyPr>
          <a:lstStyle/>
          <a:p>
            <a:r>
              <a:rPr lang="th-TH" dirty="0" smtClean="0"/>
              <a:t>จำนวนการแพ้ยาซ้ำในผู้ป่วยที่มีประวัติการแพ้ยา </a:t>
            </a:r>
            <a:r>
              <a:rPr lang="en-US" dirty="0" smtClean="0"/>
              <a:t>= 0</a:t>
            </a:r>
          </a:p>
          <a:p>
            <a:r>
              <a:rPr lang="th-TH" dirty="0" smtClean="0"/>
              <a:t>ระบบความสำเร็จตามเกณฑ์การประเมินระบบรายงาน </a:t>
            </a:r>
            <a:r>
              <a:rPr lang="en-US" dirty="0" smtClean="0"/>
              <a:t>ADR </a:t>
            </a:r>
          </a:p>
          <a:p>
            <a:pPr marL="0" indent="0">
              <a:buNone/>
            </a:pPr>
            <a:r>
              <a:rPr lang="en-US" dirty="0"/>
              <a:t> 	</a:t>
            </a:r>
            <a:r>
              <a:rPr lang="th-TH" dirty="0" smtClean="0"/>
              <a:t>(ระดับ 0 – ระดับ 5)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th-TH" dirty="0" err="1" smtClean="0"/>
              <a:t>อย</a:t>
            </a:r>
            <a:r>
              <a:rPr lang="th-TH" dirty="0" smtClean="0"/>
              <a:t>. ประเมินจาก	จำนวนรายงาน </a:t>
            </a:r>
          </a:p>
          <a:p>
            <a:pPr marL="0" indent="0">
              <a:buNone/>
            </a:pPr>
            <a:r>
              <a:rPr lang="th-TH" dirty="0"/>
              <a:t>	</a:t>
            </a:r>
            <a:r>
              <a:rPr lang="th-TH" dirty="0" smtClean="0"/>
              <a:t>		ความร้ายแรงของอาการไม่พึงประสงค์ </a:t>
            </a:r>
          </a:p>
          <a:p>
            <a:pPr marL="0" indent="0">
              <a:buNone/>
            </a:pPr>
            <a:r>
              <a:rPr lang="th-TH" dirty="0"/>
              <a:t>	</a:t>
            </a:r>
            <a:r>
              <a:rPr lang="th-TH" dirty="0" smtClean="0"/>
              <a:t>		คุณภาพข้อมูล </a:t>
            </a:r>
          </a:p>
          <a:p>
            <a:pPr marL="0" indent="0">
              <a:buNone/>
            </a:pPr>
            <a:r>
              <a:rPr lang="th-TH" dirty="0"/>
              <a:t>	</a:t>
            </a:r>
            <a:r>
              <a:rPr lang="th-TH" dirty="0" smtClean="0"/>
              <a:t>		ความทันเวลา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32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-457200" y="838200"/>
            <a:ext cx="8229600" cy="1143000"/>
          </a:xfrm>
        </p:spPr>
        <p:txBody>
          <a:bodyPr/>
          <a:lstStyle/>
          <a:p>
            <a:r>
              <a:rPr lang="th-TH" dirty="0">
                <a:latin typeface="AngsanaUPC" pitchFamily="18" charset="-34"/>
                <a:cs typeface="AngsanaUPC" pitchFamily="18" charset="-34"/>
              </a:rPr>
              <a:t>วิธีการตรวจสอบประวัติแพ้ยาจากระบบ </a:t>
            </a:r>
            <a:r>
              <a:rPr lang="en-US" dirty="0" err="1">
                <a:latin typeface="AngsanaUPC" pitchFamily="18" charset="-34"/>
                <a:cs typeface="AngsanaUPC" pitchFamily="18" charset="-34"/>
              </a:rPr>
              <a:t>Hosxp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7772400" cy="4821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85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-381000" y="914400"/>
            <a:ext cx="8229600" cy="1143000"/>
          </a:xfrm>
        </p:spPr>
        <p:txBody>
          <a:bodyPr/>
          <a:lstStyle/>
          <a:p>
            <a:r>
              <a:rPr lang="th-TH" dirty="0">
                <a:latin typeface="AngsanaUPC" pitchFamily="18" charset="-34"/>
                <a:cs typeface="AngsanaUPC" pitchFamily="18" charset="-34"/>
              </a:rPr>
              <a:t>วิธีการตรวจสอบประวัติแพ้ยาจากระบบ </a:t>
            </a:r>
            <a:r>
              <a:rPr lang="en-US" dirty="0" err="1">
                <a:latin typeface="AngsanaUPC" pitchFamily="18" charset="-34"/>
                <a:cs typeface="AngsanaUPC" pitchFamily="18" charset="-34"/>
              </a:rPr>
              <a:t>Hosxp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7848600" cy="4821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25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-381000" y="914400"/>
            <a:ext cx="8229600" cy="1143000"/>
          </a:xfrm>
        </p:spPr>
        <p:txBody>
          <a:bodyPr/>
          <a:lstStyle/>
          <a:p>
            <a:r>
              <a:rPr lang="th-TH" dirty="0">
                <a:latin typeface="AngsanaUPC" pitchFamily="18" charset="-34"/>
                <a:cs typeface="AngsanaUPC" pitchFamily="18" charset="-34"/>
              </a:rPr>
              <a:t>วิธีการตรวจสอบประวัติแพ้ยาจากระบบ </a:t>
            </a:r>
            <a:r>
              <a:rPr lang="en-US" dirty="0" err="1">
                <a:latin typeface="AngsanaUPC" pitchFamily="18" charset="-34"/>
                <a:cs typeface="AngsanaUPC" pitchFamily="18" charset="-34"/>
              </a:rPr>
              <a:t>Hosxp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20550"/>
            <a:ext cx="8382000" cy="463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41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-381000" y="914400"/>
            <a:ext cx="8229600" cy="1143000"/>
          </a:xfrm>
        </p:spPr>
        <p:txBody>
          <a:bodyPr/>
          <a:lstStyle/>
          <a:p>
            <a:r>
              <a:rPr lang="th-TH" dirty="0">
                <a:latin typeface="AngsanaUPC" pitchFamily="18" charset="-34"/>
                <a:cs typeface="AngsanaUPC" pitchFamily="18" charset="-34"/>
              </a:rPr>
              <a:t>วิธีการตรวจสอบประวัติแพ้ยาจากระบบ </a:t>
            </a:r>
            <a:r>
              <a:rPr lang="en-US" dirty="0" err="1">
                <a:latin typeface="AngsanaUPC" pitchFamily="18" charset="-34"/>
                <a:cs typeface="AngsanaUPC" pitchFamily="18" charset="-34"/>
              </a:rPr>
              <a:t>Hosxp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64659"/>
            <a:ext cx="81534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30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965" y="457200"/>
            <a:ext cx="8229600" cy="2448272"/>
          </a:xfrm>
        </p:spPr>
        <p:txBody>
          <a:bodyPr>
            <a:normAutofit/>
          </a:bodyPr>
          <a:lstStyle/>
          <a:p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เหตุการณ์ไม่พึงประสงค์ที่เกิดจากยา</a:t>
            </a:r>
            <a:br>
              <a:rPr lang="th-TH" b="1" dirty="0" smtClean="0">
                <a:latin typeface="AngsanaUPC" pitchFamily="18" charset="-34"/>
                <a:cs typeface="AngsanaUPC" pitchFamily="18" charset="-34"/>
              </a:rPr>
            </a:br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(Adverse Drug Events; ADEs)</a:t>
            </a:r>
            <a:endParaRPr lang="en-US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667000"/>
            <a:ext cx="7704856" cy="31292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อาการ หรือ ผลที่เกิดขึ้นซึ่งเป็นอันตรายต่อร่างกายมนุษย์เมื่อใช้ผลิตภัณฑ์สุขภาพ ไม่ว่าจะเกิดจากการใช้ยาเกินขนาด โดยจงใจ หรือ อุบัติเหตุการใช้ในทางที่ผิด ความบกพร่องของผลิตภัณฑ์สุขภาพ หรือ การหยุดใช้ผลิตภัณฑ์สุขภาพ โดยอาจสัมพันธ์กับการใช้ผลิตภัณฑ์สุขภาพ นั้นหรือไม่ก็ตาม ทั้งนี้รวมไปถึงอาการไม่พึงประสงค์จากการใช้ยา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1251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-31376" y="838200"/>
            <a:ext cx="8229600" cy="1868478"/>
          </a:xfrm>
        </p:spPr>
        <p:txBody>
          <a:bodyPr/>
          <a:lstStyle/>
          <a:p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อาการไม่พึงประสงค์จากการใช้ยา</a:t>
            </a:r>
            <a:br>
              <a:rPr lang="th-TH" b="1" dirty="0" smtClean="0">
                <a:latin typeface="AngsanaUPC" pitchFamily="18" charset="-34"/>
                <a:cs typeface="AngsanaUPC" pitchFamily="18" charset="-34"/>
              </a:rPr>
            </a:br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(Adverse drug reaction; ADR)</a:t>
            </a:r>
            <a:endParaRPr lang="th-TH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34" y="2714620"/>
            <a:ext cx="8229600" cy="2900369"/>
          </a:xfrm>
        </p:spPr>
        <p:txBody>
          <a:bodyPr/>
          <a:lstStyle/>
          <a:p>
            <a:pPr>
              <a:buNone/>
            </a:pPr>
            <a:r>
              <a:rPr lang="th-TH" dirty="0" smtClean="0"/>
              <a:t>	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ปฏิกิริยาที่เกิดขึ้นโดยไม่ได้ตั้งใจ และ เป็นอันตรายต่อร่างกายของมนุษย์ เกิดขึ้นเมื่อใช้ยาในขนาดปกติ เพื่อป้องกัน วินิจฉัย บำบัดรักษาโรค หรือเปลี่ยนแปลงแก้ไขการทำงานของร่างกาย โดยไม่รวมปฏิกิริยาที่เกิดจากการใช้ยาในทางที่ผิด อุบัติเหตุ หรือจงใจใช้ยาเกินขนาด และ ผิดวิธี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2585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-304800" y="762000"/>
            <a:ext cx="8229600" cy="1143000"/>
          </a:xfrm>
        </p:spPr>
        <p:txBody>
          <a:bodyPr/>
          <a:lstStyle/>
          <a:p>
            <a:r>
              <a:rPr lang="en-US" b="1" dirty="0" smtClean="0"/>
              <a:t>Drug allergy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52400" y="1752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/>
              <a:t>เป็นปฏิกิริยาที่เกิดจากภูมิคุ้มกันของร่างกายต่อต้านยาที่ได้รับเข้าไป โดยทั้งนี้ ปฏิกิริยาทางภูมิคุ้มกัน จะต้องมีช่วง </a:t>
            </a:r>
            <a:r>
              <a:rPr lang="en-US" dirty="0" smtClean="0"/>
              <a:t>lag time </a:t>
            </a:r>
            <a:r>
              <a:rPr lang="th-TH" dirty="0" smtClean="0"/>
              <a:t>ในการเกิด</a:t>
            </a:r>
            <a:endParaRPr lang="en-US" dirty="0" smtClean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r>
              <a:rPr lang="th-TH" dirty="0"/>
              <a:t>	</a:t>
            </a:r>
            <a:r>
              <a:rPr lang="th-TH" dirty="0" smtClean="0"/>
              <a:t>กรณี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exposure : </a:t>
            </a:r>
            <a:r>
              <a:rPr lang="th-TH" dirty="0" smtClean="0"/>
              <a:t>ต้องใช้ระยะเวลาประมาณ </a:t>
            </a:r>
            <a:r>
              <a:rPr lang="en-US" dirty="0" smtClean="0"/>
              <a:t>7-14 </a:t>
            </a:r>
            <a:r>
              <a:rPr lang="th-TH" dirty="0" smtClean="0"/>
              <a:t>วัน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th-TH" dirty="0"/>
              <a:t>กรณี </a:t>
            </a:r>
            <a:r>
              <a:rPr lang="en-US" dirty="0" smtClean="0"/>
              <a:t>2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/>
              <a:t>exposure : </a:t>
            </a:r>
            <a:r>
              <a:rPr lang="en-US" dirty="0" smtClean="0"/>
              <a:t>onset of reaction due to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  type of reaction</a:t>
            </a:r>
            <a:endParaRPr lang="th-TH" dirty="0"/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3378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8382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ADE &amp; ADR &amp; S/E &amp; Drug allergy</a:t>
            </a:r>
            <a:endParaRPr lang="en-US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20841" y="1844824"/>
            <a:ext cx="7056784" cy="3960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907704" y="2866666"/>
            <a:ext cx="5616624" cy="2448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ADR</a:t>
            </a:r>
            <a:endParaRPr lang="en-US" dirty="0"/>
          </a:p>
        </p:txBody>
      </p:sp>
      <p:sp>
        <p:nvSpPr>
          <p:cNvPr id="6" name="Flowchart: Connector 5"/>
          <p:cNvSpPr/>
          <p:nvPr/>
        </p:nvSpPr>
        <p:spPr>
          <a:xfrm>
            <a:off x="2915816" y="3501008"/>
            <a:ext cx="1224136" cy="132360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S/E</a:t>
            </a:r>
            <a:endParaRPr lang="en-US" dirty="0"/>
          </a:p>
        </p:txBody>
      </p:sp>
      <p:sp>
        <p:nvSpPr>
          <p:cNvPr id="7" name="Flowchart: Connector 6"/>
          <p:cNvSpPr/>
          <p:nvPr/>
        </p:nvSpPr>
        <p:spPr>
          <a:xfrm>
            <a:off x="5220072" y="3389146"/>
            <a:ext cx="2088232" cy="146762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Drug allergy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5" y="1447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76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8229600" cy="1143000"/>
          </a:xfrm>
        </p:spPr>
        <p:txBody>
          <a:bodyPr/>
          <a:lstStyle/>
          <a:p>
            <a:r>
              <a:rPr lang="th-TH" b="1" dirty="0" smtClean="0"/>
              <a:t>เมื่อไหร่จะเรียกว่าแพ้ยาซ้ำ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5" y="1676400"/>
            <a:ext cx="8229600" cy="4525963"/>
          </a:xfrm>
        </p:spPr>
        <p:txBody>
          <a:bodyPr/>
          <a:lstStyle/>
          <a:p>
            <a:r>
              <a:rPr lang="th-TH" dirty="0" smtClean="0"/>
              <a:t>ผู้ป่วย เคยมีอาการแพ้ยาชนิดหนึ่งอยู่ และมีประวัติชัดเจน แต่เกิดความผิดพลาดได้รับยาที่เคยทำให้แพ้ และเกิดอาการขึ้นมาอีก</a:t>
            </a:r>
          </a:p>
          <a:p>
            <a:pPr marL="0" indent="0">
              <a:buNone/>
            </a:pPr>
            <a:r>
              <a:rPr lang="th-TH" dirty="0"/>
              <a:t>	</a:t>
            </a:r>
            <a:r>
              <a:rPr lang="th-TH" dirty="0" smtClean="0"/>
              <a:t>กรณีนี้ เรียก ว่าเป็นการแพ้ยาซ้ำ </a:t>
            </a:r>
          </a:p>
          <a:p>
            <a:pPr marL="0" indent="0">
              <a:buNone/>
            </a:pPr>
            <a:r>
              <a:rPr lang="th-TH" dirty="0" smtClean="0"/>
              <a:t>(อาจเกิดจากผู้ป่วยไม่ทราบว่ายาที่ได้รับเป็นชนิดเดียวกับที่เคยแพ้ หรือเกิดจากความบกพร่องของระบบ)</a:t>
            </a:r>
            <a:endParaRPr lang="th-TH" dirty="0"/>
          </a:p>
          <a:p>
            <a:r>
              <a:rPr lang="th-TH" dirty="0" smtClean="0"/>
              <a:t>ผู้ป่วย เคยมีอาการแพ้ยา แต่ ไม่สามารถระบุยาที่เคยได้รับและทำให้เกิดอาการแพ้ในครั้งก่อนได้</a:t>
            </a:r>
          </a:p>
          <a:p>
            <a:pPr marL="0" indent="0">
              <a:buNone/>
            </a:pPr>
            <a:r>
              <a:rPr lang="th-TH" dirty="0"/>
              <a:t>	</a:t>
            </a:r>
            <a:r>
              <a:rPr lang="th-TH" dirty="0" smtClean="0"/>
              <a:t>กรณีนี้ ไม่ควรเรียกว่าเป็นการแพ้ยาซ้ำ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42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990600"/>
            <a:ext cx="8229600" cy="1143000"/>
          </a:xfrm>
        </p:spPr>
        <p:txBody>
          <a:bodyPr/>
          <a:lstStyle/>
          <a:p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การแพ้ยาซ้ำ </a:t>
            </a:r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(Repeated ADR type B)</a:t>
            </a:r>
            <a:endParaRPr lang="en-US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229600" cy="4525963"/>
          </a:xfrm>
        </p:spPr>
        <p:txBody>
          <a:bodyPr/>
          <a:lstStyle/>
          <a:p>
            <a:pPr marL="0" indent="0" algn="thaiDist">
              <a:buNone/>
            </a:pPr>
            <a:r>
              <a:rPr lang="th-TH" dirty="0" smtClean="0"/>
              <a:t>    เหตุการณ์ที่ผู้ป่วยได้รับยา (ทั้งจากตนเอง ผู้ดูแล หรือจากบุคลากรทางการแพทย์) แล้วเกิดอาการแพ้ โดยที่เคยเกิดอาการแพ้ยาดังกล่าวจากยาที่มีชื่อสามัญทางยาเดียวกัน ทั้งที่เคยบันทึกประวัติหรือไม่บันทึกประวัติในเอกสาร หรือ ระบบของโรงพยาบาล </a:t>
            </a:r>
          </a:p>
          <a:p>
            <a:pPr marL="0" indent="0" algn="thaiDist">
              <a:buNone/>
            </a:pPr>
            <a:r>
              <a:rPr lang="th-TH" dirty="0" smtClean="0"/>
              <a:t>   ยกเว้น การตั้งใจให้ยาซ้ำ </a:t>
            </a:r>
            <a:r>
              <a:rPr lang="en-US" dirty="0" smtClean="0"/>
              <a:t>(</a:t>
            </a:r>
            <a:r>
              <a:rPr lang="en-US" dirty="0" err="1" smtClean="0"/>
              <a:t>Rechallenge</a:t>
            </a:r>
            <a:r>
              <a:rPr lang="en-US" dirty="0" smtClean="0"/>
              <a:t>) </a:t>
            </a:r>
            <a:r>
              <a:rPr lang="th-TH" dirty="0" smtClean="0"/>
              <a:t>ของบุคลากรทางแพทย์เพื่อประโยชน์ในการรักษาหรือมีข้อบ่งชี้ทางการแพทย์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75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685800"/>
            <a:ext cx="8229600" cy="1143000"/>
          </a:xfrm>
        </p:spPr>
        <p:txBody>
          <a:bodyPr/>
          <a:lstStyle/>
          <a:p>
            <a:r>
              <a:rPr lang="th-TH" b="1" dirty="0" smtClean="0"/>
              <a:t>ผลการดำเนินงาน</a:t>
            </a:r>
            <a:endParaRPr lang="th-TH" b="1" dirty="0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7057580"/>
              </p:ext>
            </p:extLst>
          </p:nvPr>
        </p:nvGraphicFramePr>
        <p:xfrm>
          <a:off x="914400" y="1905000"/>
          <a:ext cx="74676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1066800"/>
                <a:gridCol w="1066800"/>
                <a:gridCol w="990600"/>
                <a:gridCol w="990600"/>
              </a:tblGrid>
              <a:tr h="995516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/>
                        <a:t>ตัวชี้วัด</a:t>
                      </a:r>
                    </a:p>
                    <a:p>
                      <a:pPr algn="ctr"/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/>
                        <a:t>2556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/>
                        <a:t>2557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/>
                        <a:t>2558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/>
                        <a:t>2559</a:t>
                      </a:r>
                    </a:p>
                    <a:p>
                      <a:pPr algn="ctr"/>
                      <a:r>
                        <a:rPr lang="th-TH" sz="1800" dirty="0" smtClean="0"/>
                        <a:t>(5 </a:t>
                      </a:r>
                      <a:r>
                        <a:rPr lang="en-US" sz="1800" dirty="0" err="1" smtClean="0"/>
                        <a:t>mo</a:t>
                      </a:r>
                      <a:r>
                        <a:rPr lang="th-TH" sz="1800" dirty="0" smtClean="0"/>
                        <a:t>)</a:t>
                      </a:r>
                      <a:endParaRPr lang="th-TH" sz="1800" dirty="0"/>
                    </a:p>
                  </a:txBody>
                  <a:tcPr/>
                </a:tc>
              </a:tr>
              <a:tr h="995516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th-TH" sz="2400" dirty="0" smtClean="0"/>
                        <a:t>จำนวนแพ้ยาซ้ำ</a:t>
                      </a:r>
                    </a:p>
                    <a:p>
                      <a:pPr marL="0" indent="0">
                        <a:buNone/>
                      </a:pP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/>
                        <a:t>1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/>
                        <a:t>0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/>
                        <a:t>2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/>
                        <a:t>1</a:t>
                      </a:r>
                      <a:endParaRPr lang="th-TH" sz="2400" dirty="0"/>
                    </a:p>
                  </a:txBody>
                  <a:tcPr/>
                </a:tc>
              </a:tr>
              <a:tr h="1437968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  <a:defRPr/>
                      </a:pPr>
                      <a:r>
                        <a:rPr lang="th-TH" sz="2400" dirty="0" smtClean="0"/>
                        <a:t>ระบบความสำเร็จตามเกณฑ์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/>
                        <a:t>      การประเมินระบบรายงาน </a:t>
                      </a:r>
                      <a:r>
                        <a:rPr lang="en-US" sz="2400" dirty="0" smtClean="0"/>
                        <a:t>ADR </a:t>
                      </a:r>
                      <a:endParaRPr lang="th-TH" sz="2400" dirty="0" smtClean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  <a:defRPr/>
                      </a:pP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/>
                        <a:t>5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/>
                        <a:t>5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/>
                        <a:t>5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/>
                        <a:t>-</a:t>
                      </a:r>
                      <a:endParaRPr lang="th-TH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1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-152400" y="990600"/>
            <a:ext cx="8229600" cy="1143000"/>
          </a:xfrm>
        </p:spPr>
        <p:txBody>
          <a:bodyPr/>
          <a:lstStyle/>
          <a:p>
            <a:r>
              <a:rPr lang="th-TH" b="1" dirty="0" smtClean="0"/>
              <a:t>รายงานอาการไม่พึงประสงค์จากการใช้ยา </a:t>
            </a:r>
            <a:endParaRPr lang="th-TH" b="1" dirty="0"/>
          </a:p>
        </p:txBody>
      </p:sp>
      <p:graphicFrame>
        <p:nvGraphicFramePr>
          <p:cNvPr id="5" name="ตัวแทน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8635578"/>
              </p:ext>
            </p:extLst>
          </p:nvPr>
        </p:nvGraphicFramePr>
        <p:xfrm>
          <a:off x="838200" y="1600200"/>
          <a:ext cx="70104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223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8229600" cy="1143000"/>
          </a:xfrm>
        </p:spPr>
        <p:txBody>
          <a:bodyPr/>
          <a:lstStyle/>
          <a:p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รายการยา 5 อันดับแรกที่มีรายงาน </a:t>
            </a:r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ADR </a:t>
            </a:r>
            <a:endParaRPr lang="th-TH" b="1" dirty="0">
              <a:latin typeface="AngsanaUPC" pitchFamily="18" charset="-34"/>
              <a:cs typeface="AngsanaUPC" pitchFamily="18" charset="-34"/>
            </a:endParaRPr>
          </a:p>
        </p:txBody>
      </p:sp>
      <p:graphicFrame>
        <p:nvGraphicFramePr>
          <p:cNvPr id="6" name="ตัวยึดเนื้อหา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9944562"/>
              </p:ext>
            </p:extLst>
          </p:nvPr>
        </p:nvGraphicFramePr>
        <p:xfrm>
          <a:off x="457200" y="2590800"/>
          <a:ext cx="8229600" cy="233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/>
                        <a:t>2556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/>
                        <a:t>2557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/>
                        <a:t>2558</a:t>
                      </a:r>
                      <a:r>
                        <a:rPr lang="en-US" sz="2400" dirty="0" smtClean="0"/>
                        <a:t> </a:t>
                      </a:r>
                      <a:endParaRPr lang="th-TH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514350" indent="-514350">
                        <a:buNone/>
                      </a:pPr>
                      <a:r>
                        <a:rPr lang="en-US" dirty="0" smtClean="0"/>
                        <a:t>1. </a:t>
                      </a:r>
                      <a:r>
                        <a:rPr lang="en-US" dirty="0" err="1" smtClean="0"/>
                        <a:t>Ceftriaxone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 </a:t>
                      </a:r>
                      <a:r>
                        <a:rPr lang="en-US" dirty="0" err="1" smtClean="0"/>
                        <a:t>Ceftriaxone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None/>
                      </a:pPr>
                      <a:r>
                        <a:rPr lang="en-US" dirty="0" smtClean="0"/>
                        <a:t>1. </a:t>
                      </a:r>
                      <a:r>
                        <a:rPr lang="en-US" dirty="0" err="1" smtClean="0"/>
                        <a:t>Ceftriaxone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 GPO </a:t>
                      </a:r>
                      <a:r>
                        <a:rPr lang="en-US" dirty="0" err="1" smtClean="0"/>
                        <a:t>Vir</a:t>
                      </a:r>
                      <a:r>
                        <a:rPr lang="en-US" dirty="0" smtClean="0"/>
                        <a:t> S 30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 </a:t>
                      </a:r>
                      <a:r>
                        <a:rPr lang="en-US" dirty="0" err="1" smtClean="0"/>
                        <a:t>Amoxycillin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 </a:t>
                      </a:r>
                      <a:r>
                        <a:rPr lang="en-US" dirty="0" err="1" smtClean="0"/>
                        <a:t>Diclofenac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 </a:t>
                      </a:r>
                      <a:r>
                        <a:rPr lang="en-US" dirty="0" err="1" smtClean="0"/>
                        <a:t>Amoxycillin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 Co-</a:t>
                      </a:r>
                      <a:r>
                        <a:rPr lang="en-US" dirty="0" err="1" smtClean="0"/>
                        <a:t>trimoxazole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 GPO Vis S 30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 Ibuprofen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 </a:t>
                      </a:r>
                      <a:r>
                        <a:rPr lang="en-US" dirty="0" err="1" smtClean="0"/>
                        <a:t>Diclofenac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 </a:t>
                      </a:r>
                      <a:r>
                        <a:rPr lang="en-US" dirty="0" smtClean="0"/>
                        <a:t> Co-</a:t>
                      </a:r>
                      <a:r>
                        <a:rPr lang="en-US" dirty="0" err="1" smtClean="0"/>
                        <a:t>trimoxazole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5. </a:t>
                      </a:r>
                      <a:r>
                        <a:rPr lang="en-US" sz="2000" dirty="0" err="1" smtClean="0"/>
                        <a:t>Amoxy</a:t>
                      </a:r>
                      <a:r>
                        <a:rPr lang="en-US" sz="2000" dirty="0" smtClean="0"/>
                        <a:t> + </a:t>
                      </a:r>
                      <a:r>
                        <a:rPr lang="en-US" sz="2000" dirty="0" err="1" smtClean="0"/>
                        <a:t>Clavulanic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 </a:t>
                      </a:r>
                      <a:r>
                        <a:rPr lang="en-US" dirty="0" err="1" smtClean="0"/>
                        <a:t>Cefotaxime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   </a:t>
                      </a:r>
                      <a:r>
                        <a:rPr lang="en-US" dirty="0" err="1" smtClean="0"/>
                        <a:t>Dicloxacillin</a:t>
                      </a:r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22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685800"/>
            <a:ext cx="8229600" cy="1143000"/>
          </a:xfrm>
        </p:spPr>
        <p:txBody>
          <a:bodyPr/>
          <a:lstStyle/>
          <a:p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ประเภทความรุนแรงของรายงาน </a:t>
            </a:r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ADR</a:t>
            </a:r>
            <a:endParaRPr lang="en-US" b="1" dirty="0">
              <a:latin typeface="AngsanaUPC" pitchFamily="18" charset="-34"/>
              <a:cs typeface="AngsanaUPC" pitchFamily="18" charset="-34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9335026"/>
              </p:ext>
            </p:extLst>
          </p:nvPr>
        </p:nvGraphicFramePr>
        <p:xfrm>
          <a:off x="3810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258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229600" cy="1143000"/>
          </a:xfrm>
        </p:spPr>
        <p:txBody>
          <a:bodyPr/>
          <a:lstStyle/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จำนวนครั้งการแพ้ยาซ้ำ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36831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680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990600"/>
            <a:ext cx="8229600" cy="1143000"/>
          </a:xfrm>
        </p:spPr>
        <p:txBody>
          <a:bodyPr/>
          <a:lstStyle/>
          <a:p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ทบทวนการเกิดการแพ้ยาซ้ำ</a:t>
            </a:r>
            <a:endParaRPr lang="th-TH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/>
              <a:t>ปัญหาที่พบ</a:t>
            </a:r>
          </a:p>
          <a:p>
            <a:pPr marL="0" indent="0">
              <a:buNone/>
            </a:pPr>
            <a:r>
              <a:rPr lang="th-TH" dirty="0"/>
              <a:t>	</a:t>
            </a:r>
            <a:r>
              <a:rPr lang="th-TH" dirty="0" smtClean="0"/>
              <a:t>1. การใช้ยาสำรอง</a:t>
            </a:r>
          </a:p>
          <a:p>
            <a:pPr marL="0" indent="0">
              <a:buNone/>
            </a:pPr>
            <a:r>
              <a:rPr lang="th-TH" dirty="0"/>
              <a:t>	</a:t>
            </a:r>
            <a:r>
              <a:rPr lang="th-TH" dirty="0" smtClean="0"/>
              <a:t>2. การตรวจสอบประวัติแพ้ยา</a:t>
            </a:r>
          </a:p>
          <a:p>
            <a:pPr marL="0" indent="0">
              <a:buNone/>
            </a:pPr>
            <a:r>
              <a:rPr lang="th-TH" dirty="0"/>
              <a:t>	</a:t>
            </a:r>
            <a:r>
              <a:rPr lang="th-TH" dirty="0" smtClean="0"/>
              <a:t>3. </a:t>
            </a:r>
            <a:r>
              <a:rPr lang="th-TH" dirty="0"/>
              <a:t>การลงข้อมูลในระบบ </a:t>
            </a:r>
            <a:r>
              <a:rPr lang="en-US" dirty="0" err="1"/>
              <a:t>Hosxp</a:t>
            </a:r>
            <a:r>
              <a:rPr lang="en-US" dirty="0"/>
              <a:t> </a:t>
            </a:r>
            <a:r>
              <a:rPr lang="th-TH" dirty="0"/>
              <a:t>ไม่สมบูรณ์</a:t>
            </a:r>
          </a:p>
          <a:p>
            <a:pPr marL="0" indent="0">
              <a:buNone/>
            </a:pPr>
            <a:r>
              <a:rPr lang="th-TH" dirty="0"/>
              <a:t>	</a:t>
            </a:r>
            <a:r>
              <a:rPr lang="th-TH" dirty="0" smtClean="0"/>
              <a:t>4. </a:t>
            </a:r>
            <a:r>
              <a:rPr lang="th-TH" dirty="0"/>
              <a:t>การเชื่อมโยงระบบข้อมูลแพ้ยา </a:t>
            </a:r>
          </a:p>
          <a:p>
            <a:pPr marL="0" indent="0">
              <a:buNone/>
            </a:pPr>
            <a:r>
              <a:rPr lang="th-TH" dirty="0"/>
              <a:t>	</a:t>
            </a:r>
            <a:r>
              <a:rPr lang="th-TH" dirty="0" smtClean="0"/>
              <a:t>5. </a:t>
            </a:r>
            <a:r>
              <a:rPr lang="th-TH" dirty="0"/>
              <a:t>ประสิทธิภาพของการให้ข้อมูลการแพ้ยา   </a:t>
            </a:r>
          </a:p>
          <a:p>
            <a:pPr marL="0" indent="0">
              <a:buNone/>
            </a:pPr>
            <a:r>
              <a:rPr lang="th-TH" dirty="0"/>
              <a:t>	6</a:t>
            </a:r>
            <a:r>
              <a:rPr lang="th-TH" dirty="0" smtClean="0"/>
              <a:t>. ความตระหนักของผู้ป่วย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9011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594</Words>
  <Application>Microsoft Office PowerPoint</Application>
  <PresentationFormat>On-screen Show (4:3)</PresentationFormat>
  <Paragraphs>115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ระบบเฝ้าระวังอาการไม่พึงประสงค์ จากการใช้ยา  29 กพ 2559</vt:lpstr>
      <vt:lpstr>ตัวชี้วัด</vt:lpstr>
      <vt:lpstr>การแพ้ยาซ้ำ (Repeated ADR type B)</vt:lpstr>
      <vt:lpstr>ผลการดำเนินงาน</vt:lpstr>
      <vt:lpstr>รายงานอาการไม่พึงประสงค์จากการใช้ยา </vt:lpstr>
      <vt:lpstr>รายการยา 5 อันดับแรกที่มีรายงาน ADR </vt:lpstr>
      <vt:lpstr>ประเภทความรุนแรงของรายงาน ADR</vt:lpstr>
      <vt:lpstr>จำนวนครั้งการแพ้ยาซ้ำ</vt:lpstr>
      <vt:lpstr>ทบทวนการเกิดการแพ้ยาซ้ำ</vt:lpstr>
      <vt:lpstr>แนวทางการเฝ้าระวังอาการไม่พึงประสงค์จากการใช้ยา</vt:lpstr>
      <vt:lpstr>กรณีให้ประวัติแพ้ยาหรือมีบัตรแพ้ยา</vt:lpstr>
      <vt:lpstr>กรณีพบอาการไม่พึงประสงค์จากการใช้ยา</vt:lpstr>
      <vt:lpstr>กรณีพบอาการไม่พึงประสงค์จากการใช้ยา</vt:lpstr>
      <vt:lpstr>วิธีการตรวจสอบประวัติแพ้ยาจากระบบ Hosxp</vt:lpstr>
      <vt:lpstr>วิธีการตรวจสอบประวัติแพ้ยาจากระบบ Hosxp</vt:lpstr>
      <vt:lpstr>วิธีการตรวจสอบประวัติแพ้ยาจากระบบ Hosxp</vt:lpstr>
      <vt:lpstr>วิธีการตรวจสอบประวัติแพ้ยาจากระบบ Hosxp</vt:lpstr>
      <vt:lpstr>วิธีการตรวจสอบประวัติแพ้ยาจากระบบ Hosxp</vt:lpstr>
      <vt:lpstr>วิธีการตรวจสอบประวัติแพ้ยาจากระบบ Hosxp</vt:lpstr>
      <vt:lpstr>วิธีการตรวจสอบประวัติแพ้ยาจากระบบ Hosxp</vt:lpstr>
      <vt:lpstr>วิธีการตรวจสอบประวัติแพ้ยาจากระบบ Hosxp</vt:lpstr>
      <vt:lpstr>วิธีการตรวจสอบประวัติแพ้ยาจากระบบ Hosxp</vt:lpstr>
      <vt:lpstr>วิธีการตรวจสอบประวัติแพ้ยาจากระบบ Hosxp</vt:lpstr>
      <vt:lpstr>เหตุการณ์ไม่พึงประสงค์ที่เกิดจากยา (Adverse Drug Events; ADEs)</vt:lpstr>
      <vt:lpstr>อาการไม่พึงประสงค์จากการใช้ยา (Adverse drug reaction; ADR)</vt:lpstr>
      <vt:lpstr>Drug allergy</vt:lpstr>
      <vt:lpstr>ADE &amp; ADR &amp; S/E &amp; Drug allergy</vt:lpstr>
      <vt:lpstr>เมื่อไหร่จะเรียกว่าแพ้ยาซ้ำ</vt:lpstr>
    </vt:vector>
  </TitlesOfParts>
  <Company>MSCD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hodsud</cp:lastModifiedBy>
  <cp:revision>81</cp:revision>
  <cp:lastPrinted>2016-02-16T03:55:22Z</cp:lastPrinted>
  <dcterms:created xsi:type="dcterms:W3CDTF">2013-05-07T13:23:07Z</dcterms:created>
  <dcterms:modified xsi:type="dcterms:W3CDTF">2016-02-29T05:39:08Z</dcterms:modified>
</cp:coreProperties>
</file>